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67" r:id="rId3"/>
    <p:sldId id="268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CC00"/>
    <a:srgbClr val="00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883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39" d="100"/>
          <a:sy n="39" d="100"/>
        </p:scale>
        <p:origin x="-8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Student handout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6E173B-7707-4816-A394-11C424A85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1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FA5D08-D266-465E-BF6C-37ECFB3B97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38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0A5898-3F83-4634-B70C-0A646A2EE8DF}" type="slidenum">
              <a:rPr lang="en-GB"/>
              <a:pPr/>
              <a:t>1</a:t>
            </a:fld>
            <a:endParaRPr lang="en-GB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100DD-4A2F-4882-ACBF-80C8F223B752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0ADDC7-E182-4E47-82C3-17F9719C7CC9}" type="slidenum">
              <a:rPr lang="en-GB"/>
              <a:pPr/>
              <a:t>12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1237" cy="3427412"/>
          </a:xfrm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0A5898-3F83-4634-B70C-0A646A2EE8DF}" type="slidenum">
              <a:rPr lang="en-GB"/>
              <a:pPr/>
              <a:t>2</a:t>
            </a:fld>
            <a:endParaRPr lang="en-GB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F718A-D74D-42CF-A67F-2BB38DDCE5C5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379C2-024A-4C28-B4DA-E8839A20AC51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BBEC12-62D4-4D29-B275-90C778666752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4FC45-89F1-4900-92FF-4298C0831C5E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6846B-279D-4009-BF3C-5793CE4A7248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C267E-65C3-48CB-82EB-5568EB96FF35}" type="slidenum">
              <a:rPr lang="en-US"/>
              <a:pPr/>
              <a:t>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B1991-3AC7-4C8A-8705-ECFA6D1CA2CE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EE6F0-A135-4104-AE05-B2D29C6B8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149E2-8BD3-46EF-8021-AA6A137DA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8877D-A01C-4002-B7B2-22083F9AD2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51336" y="3549922"/>
            <a:ext cx="3962208" cy="144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78457" y="3549922"/>
            <a:ext cx="3962208" cy="144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053747" y="3526890"/>
            <a:ext cx="61460" cy="44626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hangingPunct="1">
              <a:defRPr/>
            </a:pPr>
            <a:endParaRPr lang="en-US" sz="32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5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6EE6F0-A135-4104-AE05-B2D29C6B83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1" y="1524000"/>
            <a:ext cx="10972800" cy="4572000"/>
          </a:xfrm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FDCA0-06C5-4F86-A12E-C64C756A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208" y="4917493"/>
            <a:ext cx="10567168" cy="431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6A8C3-E9D4-477A-9A20-E2D616F26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>
            <a:lvl2pPr>
              <a:buClr>
                <a:schemeClr val="tx2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5E167-6BD5-49FD-BBD3-6E225BA05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0959" y="2180915"/>
            <a:ext cx="4997413" cy="1439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39918" y="2180915"/>
            <a:ext cx="4999333" cy="1439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4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544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4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A84D3E-C1FA-4009-BC3C-F8837FC0F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FBB08-4691-43B0-A106-61D21F6C4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4276A-94D6-466F-9190-73E74FAD3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1" y="1600200"/>
            <a:ext cx="2645664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21335-633A-4EC2-ACB6-31CB557512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FDCA0-06C5-4F86-A12E-C64C756A7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1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1"/>
            <a:ext cx="27432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1CA3F5-9DD6-44B8-A302-F7DA3CC29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149E2-8BD3-46EF-8021-AA6A137DA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8877D-A01C-4002-B7B2-22083F9AD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6A8C3-E9D4-477A-9A20-E2D616F26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5E167-6BD5-49FD-BBD3-6E225BA05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84D3E-C1FA-4009-BC3C-F8837FC0F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FBB08-4691-43B0-A106-61D21F6C4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4276A-94D6-466F-9190-73E74FAD3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21335-633A-4EC2-ACB6-31CB557512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CA3F5-9DD6-44B8-A302-F7DA3CC29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83817CF-0243-46A5-8725-B60256546C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marL="838200" indent="-838200" algn="ctr" rtl="0" fontAlgn="base">
        <a:spcBef>
          <a:spcPct val="0"/>
        </a:spcBef>
        <a:spcAft>
          <a:spcPct val="0"/>
        </a:spcAft>
        <a:buAutoNum type="arabicPeriod"/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marL="838200" indent="-838200" algn="ctr" rtl="0" fontAlgn="base">
        <a:spcBef>
          <a:spcPct val="0"/>
        </a:spcBef>
        <a:spcAft>
          <a:spcPct val="0"/>
        </a:spcAft>
        <a:buAutoNum type="arabicPeriod"/>
        <a:defRPr sz="4400">
          <a:solidFill>
            <a:schemeClr val="bg1"/>
          </a:solidFill>
          <a:latin typeface="Arial" charset="0"/>
        </a:defRPr>
      </a:lvl2pPr>
      <a:lvl3pPr marL="838200" indent="-838200" algn="ctr" rtl="0" fontAlgn="base">
        <a:spcBef>
          <a:spcPct val="0"/>
        </a:spcBef>
        <a:spcAft>
          <a:spcPct val="0"/>
        </a:spcAft>
        <a:buAutoNum type="arabicPeriod"/>
        <a:defRPr sz="4400">
          <a:solidFill>
            <a:schemeClr val="bg1"/>
          </a:solidFill>
          <a:latin typeface="Arial" charset="0"/>
        </a:defRPr>
      </a:lvl3pPr>
      <a:lvl4pPr marL="838200" indent="-838200" algn="ctr" rtl="0" fontAlgn="base">
        <a:spcBef>
          <a:spcPct val="0"/>
        </a:spcBef>
        <a:spcAft>
          <a:spcPct val="0"/>
        </a:spcAft>
        <a:buAutoNum type="arabicPeriod"/>
        <a:defRPr sz="4400">
          <a:solidFill>
            <a:schemeClr val="bg1"/>
          </a:solidFill>
          <a:latin typeface="Arial" charset="0"/>
        </a:defRPr>
      </a:lvl4pPr>
      <a:lvl5pPr marL="838200" indent="-838200" algn="ctr" rtl="0" fontAlgn="base">
        <a:spcBef>
          <a:spcPct val="0"/>
        </a:spcBef>
        <a:spcAft>
          <a:spcPct val="0"/>
        </a:spcAft>
        <a:buAutoNum type="arabicPeriod"/>
        <a:defRPr sz="4400">
          <a:solidFill>
            <a:schemeClr val="bg1"/>
          </a:solidFill>
          <a:latin typeface="Arial" charset="0"/>
        </a:defRPr>
      </a:lvl5pPr>
      <a:lvl6pPr marL="1295400" indent="-838200" algn="ctr" rtl="0" fontAlgn="base">
        <a:spcBef>
          <a:spcPct val="0"/>
        </a:spcBef>
        <a:spcAft>
          <a:spcPct val="0"/>
        </a:spcAft>
        <a:buAutoNum type="arabicPeriod"/>
        <a:defRPr sz="4400">
          <a:solidFill>
            <a:schemeClr val="bg1"/>
          </a:solidFill>
          <a:latin typeface="Arial" charset="0"/>
        </a:defRPr>
      </a:lvl6pPr>
      <a:lvl7pPr marL="1752600" indent="-838200" algn="ctr" rtl="0" fontAlgn="base">
        <a:spcBef>
          <a:spcPct val="0"/>
        </a:spcBef>
        <a:spcAft>
          <a:spcPct val="0"/>
        </a:spcAft>
        <a:buAutoNum type="arabicPeriod"/>
        <a:defRPr sz="4400">
          <a:solidFill>
            <a:schemeClr val="bg1"/>
          </a:solidFill>
          <a:latin typeface="Arial" charset="0"/>
        </a:defRPr>
      </a:lvl7pPr>
      <a:lvl8pPr marL="2209800" indent="-838200" algn="ctr" rtl="0" fontAlgn="base">
        <a:spcBef>
          <a:spcPct val="0"/>
        </a:spcBef>
        <a:spcAft>
          <a:spcPct val="0"/>
        </a:spcAft>
        <a:buAutoNum type="arabicPeriod"/>
        <a:defRPr sz="4400">
          <a:solidFill>
            <a:schemeClr val="bg1"/>
          </a:solidFill>
          <a:latin typeface="Arial" charset="0"/>
        </a:defRPr>
      </a:lvl8pPr>
      <a:lvl9pPr marL="2667000" indent="-838200" algn="ctr" rtl="0" fontAlgn="base">
        <a:spcBef>
          <a:spcPct val="0"/>
        </a:spcBef>
        <a:spcAft>
          <a:spcPct val="0"/>
        </a:spcAft>
        <a:buAutoNum type="arabicPeriod"/>
        <a:defRPr sz="4400">
          <a:solidFill>
            <a:schemeClr val="bg1"/>
          </a:solidFill>
          <a:latin typeface="Arial" charset="0"/>
        </a:defRPr>
      </a:lvl9pPr>
    </p:titleStyle>
    <p:bodyStyle>
      <a:lvl1pPr marL="609600" indent="-609600" algn="l" rtl="0" fontAlgn="base">
        <a:spcBef>
          <a:spcPct val="20000"/>
        </a:spcBef>
        <a:spcAft>
          <a:spcPct val="0"/>
        </a:spcAft>
        <a:buAutoNum type="alphaLcPeriod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AutoNum type="alphaLcPeriod"/>
        <a:defRPr sz="2800">
          <a:solidFill>
            <a:schemeClr val="bg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eriod"/>
        <a:defRPr sz="2400">
          <a:solidFill>
            <a:schemeClr val="bg1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eriod"/>
        <a:defRPr sz="2000">
          <a:solidFill>
            <a:schemeClr val="bg1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eriod"/>
        <a:defRPr sz="2000">
          <a:solidFill>
            <a:schemeClr val="bg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eriod"/>
        <a:defRPr sz="2000">
          <a:solidFill>
            <a:schemeClr val="bg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eriod"/>
        <a:defRPr sz="2000">
          <a:solidFill>
            <a:schemeClr val="bg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eriod"/>
        <a:defRPr sz="2000">
          <a:solidFill>
            <a:schemeClr val="bg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eriod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8833" y="1448185"/>
            <a:ext cx="10974336" cy="467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0833" y="6203007"/>
            <a:ext cx="3455169" cy="38435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5689600" cy="38435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414" y="6181413"/>
            <a:ext cx="812415" cy="457776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fld id="{083817CF-0243-46A5-8725-B60256546C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8833" y="152593"/>
            <a:ext cx="10974336" cy="1219296"/>
          </a:xfrm>
          <a:prstGeom prst="rect">
            <a:avLst/>
          </a:prstGeom>
          <a:ln w="6350" cap="rnd">
            <a:noFill/>
          </a:ln>
        </p:spPr>
        <p:txBody>
          <a:bodyPr vert="horz" lIns="91430" tIns="45715" rIns="91430" bIns="45715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14726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82945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24417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658904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604" indent="-273604" algn="l" rtl="0" eaLnBrk="1" fontAlgn="base" hangingPunct="1">
        <a:spcBef>
          <a:spcPts val="601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369" indent="-273604" algn="l" rtl="0" eaLnBrk="1" fontAlgn="base" hangingPunct="1">
        <a:spcBef>
          <a:spcPts val="295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135" indent="-227523" algn="l" rtl="0" eaLnBrk="1" fontAlgn="base" hangingPunct="1">
        <a:spcBef>
          <a:spcPts val="295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8739" indent="-227523" algn="l" rtl="0" eaLnBrk="1" fontAlgn="base" hangingPunct="1">
        <a:spcBef>
          <a:spcPts val="295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3783" indent="-227523" algn="l" rtl="0" eaLnBrk="1" fontAlgn="base" hangingPunct="1">
        <a:spcBef>
          <a:spcPts val="34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28610" indent="-228577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72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5763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055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://www.iteenchalleng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11-2009</a:t>
            </a:r>
            <a:endParaRPr lang="en-GB" dirty="0"/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224062" y="6123833"/>
            <a:ext cx="7910539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 dirty="0" smtClean="0"/>
              <a:t>T101.11                                                   iteenchallenge.org</a:t>
            </a:r>
            <a:endParaRPr lang="en-GB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463E83-4B67-4974-B00C-22B6ECA8B775}" type="slidenum">
              <a:rPr lang="en-GB"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31425" y="621884"/>
            <a:ext cx="8711864" cy="162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4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</a:t>
            </a: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Fundamental #6</a:t>
            </a:r>
            <a:endParaRPr lang="en-GB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399471" y="2323428"/>
            <a:ext cx="5462200" cy="1060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65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Fe</a:t>
            </a:r>
            <a:endParaRPr lang="en-GB" sz="6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pic>
        <p:nvPicPr>
          <p:cNvPr id="38918" name="Picture 6" descr="http://www.planetware.com/i/photo/church-steeple-at-sunset-in-oklahoma-ok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5288" y="3429000"/>
            <a:ext cx="3781424" cy="252599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1524000"/>
          </a:xfrm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  <a:buFontTx/>
              <a:buAutoNum type="arabicPeriod" startAt="7"/>
            </a:pPr>
            <a:r>
              <a:rPr lang="en-US" sz="3600" b="1" dirty="0"/>
              <a:t>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Dónde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usted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comenzar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hoy en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aumentar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86E68-1221-4882-A34A-C5B1DAC7F7D4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pic>
        <p:nvPicPr>
          <p:cNvPr id="8" name="Picture 6" descr="http://www.planetware.com/i/photo/church-steeple-at-sunset-in-oklahoma-ok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5288" y="3429000"/>
            <a:ext cx="3781424" cy="252599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1980625" y="3912689"/>
            <a:ext cx="8230752" cy="255663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u="sng" dirty="0" smtClean="0"/>
              <a:t>P</a:t>
            </a:r>
            <a:r>
              <a:rPr lang="en-US" dirty="0" smtClean="0"/>
              <a:t>ara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recomendamos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lea el </a:t>
            </a:r>
            <a:r>
              <a:rPr lang="en-US" dirty="0" err="1" smtClean="0"/>
              <a:t>capítulo</a:t>
            </a:r>
            <a:r>
              <a:rPr lang="en-US" dirty="0" smtClean="0"/>
              <a:t> 6 en el </a:t>
            </a:r>
            <a:r>
              <a:rPr lang="en-US" dirty="0" err="1" smtClean="0"/>
              <a:t>libro</a:t>
            </a:r>
            <a:r>
              <a:rPr lang="en-US" dirty="0" smtClean="0"/>
              <a:t> </a:t>
            </a:r>
            <a:r>
              <a:rPr lang="en-US" dirty="0" err="1" smtClean="0"/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Fundamentales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Dr. Jerry Nance (</a:t>
            </a:r>
            <a:r>
              <a:rPr lang="en-US" dirty="0" err="1" smtClean="0"/>
              <a:t>Disponible</a:t>
            </a:r>
            <a:r>
              <a:rPr lang="en-US" dirty="0" smtClean="0"/>
              <a:t> </a:t>
            </a:r>
            <a:r>
              <a:rPr lang="en-US" dirty="0" err="1" smtClean="0"/>
              <a:t>enTeen</a:t>
            </a:r>
            <a:r>
              <a:rPr lang="en-US" dirty="0" smtClean="0"/>
              <a:t> Challenge USA </a:t>
            </a:r>
            <a:r>
              <a:rPr lang="en-US" dirty="0"/>
              <a:t>y</a:t>
            </a:r>
            <a:r>
              <a:rPr lang="en-US" dirty="0" smtClean="0"/>
              <a:t> Global Teen Challenge).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AD500DCA-B4CD-4DDF-B2C2-BFF8130AB055}" type="slidenum">
              <a:rPr lang="en-GB"/>
              <a:pPr/>
              <a:t>11</a:t>
            </a:fld>
            <a:endParaRPr lang="en-GB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947494" y="6192931"/>
            <a:ext cx="4834307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GB" dirty="0" smtClean="0"/>
              <a:t>T101.11                             </a:t>
            </a:r>
            <a:r>
              <a:rPr lang="en-GB" dirty="0"/>
              <a:t>iteenchallenge.org</a:t>
            </a:r>
          </a:p>
        </p:txBody>
      </p:sp>
      <p:pic>
        <p:nvPicPr>
          <p:cNvPr id="16389" name="Picture 5" descr="Core Values Cover7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2306" y="457777"/>
            <a:ext cx="2368106" cy="308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Date Placeholder 6"/>
          <p:cNvSpPr>
            <a:spLocks noGrp="1"/>
          </p:cNvSpPr>
          <p:nvPr>
            <p:ph type="dt" sz="quarter" idx="10"/>
          </p:nvPr>
        </p:nvSpPr>
        <p:spPr bwMode="auto">
          <a:xfrm>
            <a:off x="7848601" y="6203007"/>
            <a:ext cx="2057401" cy="384358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/>
              <a:t>11-2009</a:t>
            </a:r>
            <a:endParaRPr lang="en-GB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947495" y="1425151"/>
            <a:ext cx="8227871" cy="46986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300" b="1" dirty="0">
                <a:solidFill>
                  <a:schemeClr val="tx2"/>
                </a:solidFill>
              </a:rPr>
              <a:t>Global Teen Challenge</a:t>
            </a:r>
          </a:p>
          <a:p>
            <a:pPr>
              <a:buFont typeface="Wingdings" pitchFamily="2" charset="2"/>
              <a:buNone/>
            </a:pPr>
            <a:r>
              <a:rPr lang="en-US" sz="3300" b="1" dirty="0">
                <a:solidFill>
                  <a:schemeClr val="tx2"/>
                </a:solidFill>
              </a:rPr>
              <a:t>	www.globaltc.org</a:t>
            </a:r>
            <a:endParaRPr lang="en-US" sz="3300" b="1" dirty="0">
              <a:solidFill>
                <a:schemeClr val="tx2"/>
              </a:solidFill>
              <a:hlinkClick r:id="rId3"/>
            </a:endParaRPr>
          </a:p>
          <a:p>
            <a:pPr>
              <a:buFont typeface="Wingdings" pitchFamily="2" charset="2"/>
              <a:buNone/>
            </a:pPr>
            <a:endParaRPr lang="en-US" sz="33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300" b="1" dirty="0" err="1">
                <a:solidFill>
                  <a:schemeClr val="tx2"/>
                </a:solidFill>
              </a:rPr>
              <a:t>Materiales</a:t>
            </a:r>
            <a:r>
              <a:rPr lang="en-US" sz="3300" b="1" dirty="0">
                <a:solidFill>
                  <a:schemeClr val="tx2"/>
                </a:solidFill>
              </a:rPr>
              <a:t> de </a:t>
            </a:r>
            <a:r>
              <a:rPr lang="en-US" sz="3300" b="1" dirty="0" err="1">
                <a:solidFill>
                  <a:schemeClr val="tx2"/>
                </a:solidFill>
              </a:rPr>
              <a:t>entrenamiento</a:t>
            </a:r>
            <a:r>
              <a:rPr lang="en-US" sz="3300" b="1" dirty="0">
                <a:solidFill>
                  <a:schemeClr val="tx2"/>
                </a:solidFill>
              </a:rPr>
              <a:t> son </a:t>
            </a:r>
            <a:r>
              <a:rPr lang="en-US" sz="3300" b="1" dirty="0" err="1">
                <a:solidFill>
                  <a:schemeClr val="tx2"/>
                </a:solidFill>
              </a:rPr>
              <a:t>disponibles</a:t>
            </a:r>
            <a:r>
              <a:rPr lang="en-US" sz="3300" b="1" dirty="0">
                <a:solidFill>
                  <a:schemeClr val="tx2"/>
                </a:solidFill>
              </a:rPr>
              <a:t> en la </a:t>
            </a:r>
            <a:r>
              <a:rPr lang="en-US" sz="3300" b="1" dirty="0" err="1">
                <a:solidFill>
                  <a:schemeClr val="tx2"/>
                </a:solidFill>
              </a:rPr>
              <a:t>siguiente</a:t>
            </a:r>
            <a:r>
              <a:rPr lang="en-US" sz="3300" b="1" dirty="0">
                <a:solidFill>
                  <a:schemeClr val="tx2"/>
                </a:solidFill>
              </a:rPr>
              <a:t> </a:t>
            </a:r>
            <a:r>
              <a:rPr lang="en-US" sz="3300" b="1" dirty="0" err="1">
                <a:solidFill>
                  <a:schemeClr val="tx2"/>
                </a:solidFill>
              </a:rPr>
              <a:t>dirección</a:t>
            </a:r>
            <a:r>
              <a:rPr lang="en-US" sz="3300" b="1" dirty="0">
                <a:solidFill>
                  <a:schemeClr val="tx2"/>
                </a:solidFill>
              </a:rPr>
              <a:t> </a:t>
            </a:r>
            <a:r>
              <a:rPr lang="en-US" sz="3300" b="1" dirty="0" err="1">
                <a:solidFill>
                  <a:schemeClr val="tx2"/>
                </a:solidFill>
              </a:rPr>
              <a:t>electrónica</a:t>
            </a:r>
            <a:r>
              <a:rPr lang="en-US" sz="3300" b="1" dirty="0">
                <a:solidFill>
                  <a:schemeClr val="tx2"/>
                </a:solidFill>
              </a:rPr>
              <a:t>:</a:t>
            </a:r>
            <a:endParaRPr lang="en-US" sz="3300" b="1" dirty="0">
              <a:solidFill>
                <a:schemeClr val="tx2"/>
              </a:solidFill>
              <a:hlinkClick r:id="rId4"/>
            </a:endParaRPr>
          </a:p>
          <a:p>
            <a:pPr>
              <a:buFont typeface="Wingdings" pitchFamily="2" charset="2"/>
              <a:buNone/>
            </a:pPr>
            <a:r>
              <a:rPr lang="en-US" sz="3300" b="1" dirty="0">
                <a:solidFill>
                  <a:schemeClr val="tx2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3300" b="1" dirty="0">
                <a:solidFill>
                  <a:schemeClr val="tx2"/>
                </a:solidFill>
              </a:rPr>
              <a:t>www.iTeenChallenge.org </a:t>
            </a:r>
          </a:p>
          <a:p>
            <a:pPr>
              <a:buFont typeface="Wingdings" pitchFamily="2" charset="2"/>
              <a:buNone/>
            </a:pPr>
            <a:endParaRPr lang="en-US" sz="33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0626" y="273515"/>
            <a:ext cx="8227871" cy="101344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6000" b="1" u="sng" dirty="0" err="1">
                <a:solidFill>
                  <a:schemeClr val="accent2"/>
                </a:solidFill>
                <a:latin typeface="AvantGarde Bk BT" pitchFamily="34" charset="0"/>
              </a:rPr>
              <a:t>Escribe</a:t>
            </a:r>
            <a:r>
              <a:rPr sz="6000" b="1" u="sng" dirty="0">
                <a:solidFill>
                  <a:schemeClr val="accent2"/>
                </a:solidFill>
                <a:latin typeface="AvantGarde Bk BT" pitchFamily="34" charset="0"/>
              </a:rPr>
              <a:t> al: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11-2009</a:t>
            </a:r>
            <a:endParaRPr lang="en-GB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BE44527-A6DA-4A08-8A96-A8DEA45D68F8}" type="slidenum">
              <a:rPr lang="en-GB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 dirty="0"/>
          </a:p>
        </p:txBody>
      </p:sp>
      <p:pic>
        <p:nvPicPr>
          <p:cNvPr id="7" name="Picture 6" descr="Z GTC-clea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762000"/>
            <a:ext cx="3657298" cy="203589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11-2009</a:t>
            </a:r>
            <a:endParaRPr lang="en-GB" dirty="0"/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224062" y="6123833"/>
            <a:ext cx="7674737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 smtClean="0"/>
              <a:t>T101.11                                                   iteenchallenge.org</a:t>
            </a:r>
            <a:endParaRPr lang="en-GB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463E83-4B67-4974-B00C-22B6ECA8B775}" type="slidenum">
              <a:rPr lang="en-GB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31425" y="621884"/>
            <a:ext cx="8711864" cy="162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4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</a:t>
            </a: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Fundamental 6</a:t>
            </a:r>
            <a:endParaRPr lang="en-GB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399471" y="2323428"/>
            <a:ext cx="5462200" cy="1060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65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Hvyface BT"/>
              </a:rPr>
              <a:t>Fe</a:t>
            </a:r>
            <a:endParaRPr lang="en-GB" sz="6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40386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--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Creyendo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en Dios</a:t>
            </a:r>
          </a:p>
          <a:p>
            <a:pPr algn="ctr"/>
            <a:r>
              <a:rPr lang="es-C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lo Imposible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1295400"/>
            <a:ext cx="7620000" cy="4724400"/>
          </a:xfrm>
        </p:spPr>
        <p:txBody>
          <a:bodyPr/>
          <a:lstStyle/>
          <a:p>
            <a:pPr marL="609600" indent="-609600" algn="l">
              <a:spcBef>
                <a:spcPct val="40000"/>
              </a:spcBef>
              <a:buFontTx/>
              <a:buAutoNum type="alphaLcPeriod"/>
            </a:pPr>
            <a:r>
              <a:rPr lang="en-US" sz="2800" dirty="0"/>
              <a:t>Como un </a:t>
            </a:r>
            <a:r>
              <a:rPr lang="en-US" sz="2800" u="sng" dirty="0">
                <a:solidFill>
                  <a:srgbClr val="800000"/>
                </a:solidFill>
              </a:rPr>
              <a:t>diamante</a:t>
            </a:r>
            <a:r>
              <a:rPr lang="en-US" sz="2800" dirty="0">
                <a:solidFill>
                  <a:srgbClr val="00CC00"/>
                </a:solidFill>
              </a:rPr>
              <a:t>,</a:t>
            </a:r>
            <a:r>
              <a:rPr lang="en-US" sz="2800" dirty="0"/>
              <a:t> la </a:t>
            </a:r>
            <a:r>
              <a:rPr lang="en-US" sz="2800" dirty="0" err="1"/>
              <a:t>fe</a:t>
            </a:r>
            <a:r>
              <a:rPr lang="en-US" sz="2800" dirty="0"/>
              <a:t> </a:t>
            </a:r>
            <a:r>
              <a:rPr lang="en-US" sz="2800" dirty="0" err="1"/>
              <a:t>tiene</a:t>
            </a:r>
            <a:r>
              <a:rPr lang="en-US" sz="2800" dirty="0"/>
              <a:t> </a:t>
            </a:r>
            <a:r>
              <a:rPr lang="en-US" sz="2800" dirty="0" err="1"/>
              <a:t>muchas</a:t>
            </a:r>
            <a:r>
              <a:rPr lang="en-US" sz="2800" dirty="0"/>
              <a:t> </a:t>
            </a:r>
            <a:r>
              <a:rPr lang="en-US" sz="2800" dirty="0" err="1"/>
              <a:t>dimensiones</a:t>
            </a:r>
            <a:r>
              <a:rPr lang="en-US" sz="2800" dirty="0"/>
              <a:t>. </a:t>
            </a:r>
            <a:endParaRPr lang="en-US" sz="2800" dirty="0"/>
          </a:p>
          <a:p>
            <a:pPr marL="609600" indent="-609600" algn="l">
              <a:spcBef>
                <a:spcPct val="40000"/>
              </a:spcBef>
              <a:buFontTx/>
              <a:buAutoNum type="alphaLcPeriod"/>
            </a:pPr>
            <a:r>
              <a:rPr lang="en-US" sz="2800" dirty="0"/>
              <a:t>Fe </a:t>
            </a:r>
            <a:r>
              <a:rPr lang="en-US" sz="2800" dirty="0" err="1"/>
              <a:t>es</a:t>
            </a:r>
            <a:r>
              <a:rPr lang="en-US" sz="2800" dirty="0"/>
              <a:t>  </a:t>
            </a:r>
            <a:r>
              <a:rPr lang="en-US" sz="2800" u="sng" dirty="0" err="1">
                <a:solidFill>
                  <a:srgbClr val="800000"/>
                </a:solidFill>
              </a:rPr>
              <a:t>conocer</a:t>
            </a:r>
            <a:r>
              <a:rPr lang="en-US" sz="2800" dirty="0"/>
              <a:t>, </a:t>
            </a:r>
            <a:r>
              <a:rPr lang="en-US" sz="2800" u="sng" dirty="0" err="1"/>
              <a:t>creer</a:t>
            </a:r>
            <a:r>
              <a:rPr lang="en-US" sz="2800" dirty="0"/>
              <a:t>, y </a:t>
            </a:r>
            <a:r>
              <a:rPr lang="en-US" sz="2800" u="sng" dirty="0">
                <a:solidFill>
                  <a:srgbClr val="800000"/>
                </a:solidFill>
              </a:rPr>
              <a:t>responder</a:t>
            </a:r>
            <a:r>
              <a:rPr lang="en-US" sz="2800" dirty="0"/>
              <a:t> a la </a:t>
            </a:r>
            <a:r>
              <a:rPr lang="en-US" sz="2800" dirty="0" err="1"/>
              <a:t>verdad</a:t>
            </a:r>
            <a:r>
              <a:rPr lang="en-US" sz="2800" dirty="0"/>
              <a:t> </a:t>
            </a:r>
            <a:r>
              <a:rPr lang="en-US" sz="2800" dirty="0" err="1"/>
              <a:t>acerca</a:t>
            </a:r>
            <a:r>
              <a:rPr lang="en-US" sz="2800" dirty="0"/>
              <a:t> de Dios  </a:t>
            </a:r>
            <a:endParaRPr lang="en-US" sz="2800" dirty="0"/>
          </a:p>
          <a:p>
            <a:pPr marL="609600" indent="-609600" algn="l">
              <a:spcBef>
                <a:spcPct val="40000"/>
              </a:spcBef>
              <a:buFontTx/>
              <a:buAutoNum type="alphaLcPeriod"/>
            </a:pPr>
            <a:r>
              <a:rPr lang="en-US" sz="2800" dirty="0"/>
              <a:t>Fe </a:t>
            </a:r>
            <a:r>
              <a:rPr lang="en-US" sz="2800" dirty="0" err="1"/>
              <a:t>es</a:t>
            </a:r>
            <a:r>
              <a:rPr lang="en-US" sz="2800" dirty="0"/>
              <a:t> el </a:t>
            </a:r>
            <a:r>
              <a:rPr lang="en-US" sz="2800" u="sng" dirty="0" err="1">
                <a:solidFill>
                  <a:srgbClr val="800000"/>
                </a:solidFill>
              </a:rPr>
              <a:t>poder</a:t>
            </a:r>
            <a:r>
              <a:rPr lang="en-US" sz="2800" dirty="0"/>
              <a:t> de Dios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u="sng" dirty="0" err="1">
                <a:solidFill>
                  <a:srgbClr val="800000"/>
                </a:solidFill>
              </a:rPr>
              <a:t>siempre</a:t>
            </a:r>
            <a:r>
              <a:rPr lang="en-US" sz="2800" dirty="0"/>
              <a:t> </a:t>
            </a:r>
            <a:r>
              <a:rPr lang="en-US" sz="2800" dirty="0" err="1"/>
              <a:t>lleva</a:t>
            </a:r>
            <a:r>
              <a:rPr lang="en-US" sz="2800" dirty="0"/>
              <a:t> a la </a:t>
            </a:r>
            <a:r>
              <a:rPr lang="en-US" sz="2800" u="sng" dirty="0" err="1">
                <a:solidFill>
                  <a:srgbClr val="800000"/>
                </a:solidFill>
              </a:rPr>
              <a:t>acción</a:t>
            </a:r>
            <a:r>
              <a:rPr lang="en-US" sz="2800" dirty="0">
                <a:solidFill>
                  <a:srgbClr val="00CC00"/>
                </a:solidFill>
              </a:rPr>
              <a:t>.</a:t>
            </a:r>
          </a:p>
          <a:p>
            <a:pPr marL="609600" indent="-609600" algn="l">
              <a:spcBef>
                <a:spcPct val="40000"/>
              </a:spcBef>
              <a:buFontTx/>
              <a:buAutoNum type="alphaLcPeriod"/>
            </a:pPr>
            <a:r>
              <a:rPr lang="en-US" sz="2800" dirty="0"/>
              <a:t>Fe </a:t>
            </a:r>
            <a:r>
              <a:rPr lang="en-US" sz="2800" dirty="0" err="1"/>
              <a:t>e</a:t>
            </a:r>
            <a:r>
              <a:rPr lang="en-US" sz="2800" dirty="0" err="1"/>
              <a:t>s</a:t>
            </a:r>
            <a:r>
              <a:rPr lang="en-US" sz="2800" dirty="0"/>
              <a:t> </a:t>
            </a:r>
            <a:r>
              <a:rPr lang="en-US" sz="2800" u="sng" dirty="0" err="1">
                <a:solidFill>
                  <a:srgbClr val="800000"/>
                </a:solidFill>
              </a:rPr>
              <a:t>escuchar</a:t>
            </a:r>
            <a:r>
              <a:rPr lang="en-US" sz="2800" dirty="0"/>
              <a:t> y </a:t>
            </a:r>
            <a:r>
              <a:rPr lang="en-US" sz="2800" u="sng" dirty="0">
                <a:solidFill>
                  <a:srgbClr val="800000"/>
                </a:solidFill>
              </a:rPr>
              <a:t>responder</a:t>
            </a:r>
            <a:r>
              <a:rPr lang="en-US" sz="2800" dirty="0"/>
              <a:t> a la </a:t>
            </a:r>
            <a:r>
              <a:rPr lang="en-US" sz="2800" dirty="0" err="1"/>
              <a:t>voz</a:t>
            </a:r>
            <a:r>
              <a:rPr lang="en-US" sz="2800" dirty="0"/>
              <a:t> de Dios.</a:t>
            </a:r>
          </a:p>
          <a:p>
            <a:pPr marL="609600" indent="-609600" algn="l">
              <a:spcBef>
                <a:spcPct val="40000"/>
              </a:spcBef>
              <a:buFontTx/>
              <a:buAutoNum type="alphaLcPeriod"/>
            </a:pPr>
            <a:r>
              <a:rPr lang="en-US" sz="2800" dirty="0"/>
              <a:t>Fe </a:t>
            </a:r>
            <a:r>
              <a:rPr lang="en-US" sz="2800" dirty="0" err="1"/>
              <a:t>es</a:t>
            </a:r>
            <a:r>
              <a:rPr lang="en-US" sz="2800" dirty="0"/>
              <a:t> la </a:t>
            </a:r>
            <a:r>
              <a:rPr lang="en-US" sz="2800" u="sng" dirty="0" err="1">
                <a:solidFill>
                  <a:srgbClr val="800000"/>
                </a:solidFill>
              </a:rPr>
              <a:t>seguridad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viene</a:t>
            </a:r>
            <a:r>
              <a:rPr lang="en-US" sz="2800" dirty="0"/>
              <a:t> de Dios</a:t>
            </a:r>
            <a:endParaRPr lang="en-US" sz="2800" dirty="0"/>
          </a:p>
          <a:p>
            <a:pPr marL="609600" indent="-609600">
              <a:lnSpc>
                <a:spcPct val="80000"/>
              </a:lnSpc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05000" y="0"/>
            <a:ext cx="4800600" cy="1143000"/>
          </a:xfrm>
        </p:spPr>
        <p:txBody>
          <a:bodyPr/>
          <a:lstStyle/>
          <a:p>
            <a:r>
              <a:rPr lang="en-US" b="1" dirty="0" smtClean="0"/>
              <a:t>1. </a:t>
            </a:r>
            <a:r>
              <a:rPr lang="en-US" b="1" u="sng" dirty="0" smtClean="0"/>
              <a:t>¿</a:t>
            </a:r>
            <a:r>
              <a:rPr lang="en-US" b="1" u="sng" dirty="0" err="1" smtClean="0"/>
              <a:t>Qué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es</a:t>
            </a:r>
            <a:r>
              <a:rPr lang="en-US" b="1" u="sng" dirty="0" smtClean="0"/>
              <a:t> la </a:t>
            </a:r>
            <a:r>
              <a:rPr lang="en-US" b="1" u="sng" dirty="0" err="1" smtClean="0"/>
              <a:t>fe</a:t>
            </a:r>
            <a:r>
              <a:rPr lang="en-US" b="1" u="sng" dirty="0" smtClean="0"/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6C396D-5A21-4AB0-B0BC-059D46BC9833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1676400"/>
            <a:ext cx="7696200" cy="4572000"/>
          </a:xfrm>
        </p:spPr>
        <p:txBody>
          <a:bodyPr/>
          <a:lstStyle/>
          <a:p>
            <a:pPr marL="609600" indent="-609600" algn="l">
              <a:lnSpc>
                <a:spcPct val="120000"/>
              </a:lnSpc>
              <a:buFontTx/>
              <a:buAutoNum type="alphaLcPeriod"/>
            </a:pPr>
            <a:r>
              <a:rPr lang="en-US" sz="2800" dirty="0"/>
              <a:t>Abraham </a:t>
            </a:r>
            <a:r>
              <a:rPr lang="en-US" sz="2800" u="sng" dirty="0" err="1">
                <a:solidFill>
                  <a:srgbClr val="800000"/>
                </a:solidFill>
              </a:rPr>
              <a:t>obedeció</a:t>
            </a:r>
            <a:r>
              <a:rPr lang="en-US" sz="2800" u="sng" dirty="0">
                <a:solidFill>
                  <a:srgbClr val="800000"/>
                </a:solidFill>
              </a:rPr>
              <a:t> a</a:t>
            </a:r>
            <a:r>
              <a:rPr lang="en-US" sz="2800" dirty="0"/>
              <a:t> Dios.  </a:t>
            </a:r>
            <a:endParaRPr lang="en-US" sz="2800" dirty="0"/>
          </a:p>
          <a:p>
            <a:pPr marL="609600" indent="-609600" algn="l">
              <a:lnSpc>
                <a:spcPct val="120000"/>
              </a:lnSpc>
              <a:buFontTx/>
              <a:buAutoNum type="alphaLcPeriod"/>
            </a:pPr>
            <a:r>
              <a:rPr lang="en-US" sz="2800" dirty="0"/>
              <a:t>Abraham </a:t>
            </a:r>
            <a:r>
              <a:rPr lang="en-US" sz="2800" u="sng" dirty="0" err="1">
                <a:solidFill>
                  <a:srgbClr val="800000"/>
                </a:solidFill>
              </a:rPr>
              <a:t>creyó</a:t>
            </a:r>
            <a:r>
              <a:rPr lang="en-US" sz="2800" dirty="0">
                <a:solidFill>
                  <a:srgbClr val="00CC00"/>
                </a:solidFill>
              </a:rPr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promesas</a:t>
            </a:r>
            <a:r>
              <a:rPr lang="en-US" sz="2800" dirty="0"/>
              <a:t> de Dios.  </a:t>
            </a:r>
            <a:endParaRPr lang="en-US" sz="2800" dirty="0"/>
          </a:p>
          <a:p>
            <a:pPr marL="609600" indent="-609600" algn="l">
              <a:lnSpc>
                <a:spcPct val="120000"/>
              </a:lnSpc>
              <a:buFontTx/>
              <a:buAutoNum type="alphaLcPeriod"/>
            </a:pPr>
            <a:r>
              <a:rPr lang="en-US" sz="2800" dirty="0"/>
              <a:t>Abraham </a:t>
            </a:r>
            <a:r>
              <a:rPr lang="en-US" sz="2800" u="sng" dirty="0" err="1">
                <a:solidFill>
                  <a:srgbClr val="800000"/>
                </a:solidFill>
              </a:rPr>
              <a:t>intercedió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otros</a:t>
            </a:r>
            <a:r>
              <a:rPr lang="en-US" sz="2800" dirty="0"/>
              <a:t>. </a:t>
            </a:r>
            <a:endParaRPr lang="en-US" sz="2800" dirty="0"/>
          </a:p>
          <a:p>
            <a:pPr marL="609600" indent="-609600" algn="l">
              <a:lnSpc>
                <a:spcPct val="120000"/>
              </a:lnSpc>
              <a:buFontTx/>
              <a:buAutoNum type="alphaLcPeriod"/>
            </a:pPr>
            <a:r>
              <a:rPr lang="en-US" sz="2800" dirty="0"/>
              <a:t>Abraham se </a:t>
            </a:r>
            <a:r>
              <a:rPr lang="en-US" sz="2800" u="sng" dirty="0" err="1">
                <a:solidFill>
                  <a:srgbClr val="800000"/>
                </a:solidFill>
              </a:rPr>
              <a:t>sometió</a:t>
            </a:r>
            <a:r>
              <a:rPr lang="en-US" sz="2800" dirty="0"/>
              <a:t> a la </a:t>
            </a:r>
            <a:r>
              <a:rPr lang="en-US" sz="2800" dirty="0" err="1"/>
              <a:t>petición</a:t>
            </a:r>
            <a:r>
              <a:rPr lang="en-US" sz="2800" dirty="0"/>
              <a:t> de Dios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hacer</a:t>
            </a:r>
            <a:r>
              <a:rPr lang="en-US" sz="2800" dirty="0"/>
              <a:t> un </a:t>
            </a:r>
            <a:r>
              <a:rPr lang="en-US" sz="2800" u="sng" dirty="0" err="1">
                <a:solidFill>
                  <a:srgbClr val="800000"/>
                </a:solidFill>
              </a:rPr>
              <a:t>sacrificio</a:t>
            </a:r>
            <a:r>
              <a:rPr lang="en-US" sz="2800" dirty="0"/>
              <a:t>.  </a:t>
            </a:r>
            <a:endParaRPr lang="en-US" sz="2800" dirty="0"/>
          </a:p>
          <a:p>
            <a:pPr marL="609600" indent="-609600" algn="l">
              <a:lnSpc>
                <a:spcPct val="120000"/>
              </a:lnSpc>
              <a:buFontTx/>
              <a:buAutoNum type="alphaLcPeriod"/>
            </a:pPr>
            <a:r>
              <a:rPr lang="en-US" sz="2800" dirty="0"/>
              <a:t>La </a:t>
            </a:r>
            <a:r>
              <a:rPr lang="en-US" sz="2800" dirty="0" err="1"/>
              <a:t>fe</a:t>
            </a:r>
            <a:r>
              <a:rPr lang="en-US" sz="2800" dirty="0"/>
              <a:t> de Abraham le </a:t>
            </a:r>
            <a:r>
              <a:rPr lang="en-US" sz="2800" dirty="0" err="1"/>
              <a:t>hizo</a:t>
            </a:r>
            <a:r>
              <a:rPr lang="en-US" sz="2800" dirty="0"/>
              <a:t> </a:t>
            </a:r>
            <a:r>
              <a:rPr lang="en-US" sz="2800" u="sng" dirty="0" err="1">
                <a:solidFill>
                  <a:srgbClr val="800000"/>
                </a:solidFill>
              </a:rPr>
              <a:t>justo</a:t>
            </a:r>
            <a:r>
              <a:rPr lang="en-US" sz="2800" dirty="0"/>
              <a:t> con Dios.  </a:t>
            </a:r>
            <a:endParaRPr lang="en-US" sz="2800" dirty="0"/>
          </a:p>
          <a:p>
            <a:pPr marL="609600" indent="-609600">
              <a:lnSpc>
                <a:spcPct val="80000"/>
              </a:lnSpc>
            </a:pP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81000"/>
            <a:ext cx="8153400" cy="1143000"/>
          </a:xfrm>
        </p:spPr>
        <p:txBody>
          <a:bodyPr/>
          <a:lstStyle/>
          <a:p>
            <a:pPr>
              <a:buFontTx/>
              <a:buAutoNum type="arabicPeriod" startAt="2"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Abraham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02FEA4-D719-44BF-8C8E-BADF21C55EB6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7772400" cy="4495800"/>
          </a:xfrm>
        </p:spPr>
        <p:txBody>
          <a:bodyPr/>
          <a:lstStyle/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800" dirty="0"/>
              <a:t>Fe </a:t>
            </a:r>
            <a:r>
              <a:rPr lang="en-US" sz="2800" u="sng" dirty="0" err="1">
                <a:solidFill>
                  <a:srgbClr val="800000"/>
                </a:solidFill>
              </a:rPr>
              <a:t>obedece</a:t>
            </a:r>
            <a:r>
              <a:rPr lang="en-US" sz="2800" dirty="0"/>
              <a:t> el </a:t>
            </a:r>
            <a:r>
              <a:rPr lang="en-US" sz="2800" dirty="0" err="1"/>
              <a:t>mandato</a:t>
            </a:r>
            <a:r>
              <a:rPr lang="en-US" sz="2800" dirty="0"/>
              <a:t> de Dios de </a:t>
            </a:r>
            <a:r>
              <a:rPr lang="en-US" sz="2800" dirty="0" err="1"/>
              <a:t>arrepentirse</a:t>
            </a:r>
            <a:r>
              <a:rPr lang="en-US" sz="2800" dirty="0"/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800" dirty="0"/>
              <a:t>Fe </a:t>
            </a:r>
            <a:r>
              <a:rPr lang="en-US" sz="2800" u="sng" dirty="0" err="1">
                <a:solidFill>
                  <a:srgbClr val="800000"/>
                </a:solidFill>
              </a:rPr>
              <a:t>cree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Jesús</a:t>
            </a:r>
            <a:r>
              <a:rPr lang="en-US" sz="2800" dirty="0"/>
              <a:t> </a:t>
            </a:r>
            <a:r>
              <a:rPr lang="en-US" sz="2800" dirty="0" err="1"/>
              <a:t>e</a:t>
            </a:r>
            <a:r>
              <a:rPr lang="en-US" sz="2800" dirty="0" err="1"/>
              <a:t>s</a:t>
            </a:r>
            <a:r>
              <a:rPr lang="en-US" sz="2800" dirty="0"/>
              <a:t> el Salvador. </a:t>
            </a:r>
            <a:endParaRPr lang="en-US" sz="2800" dirty="0"/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800" dirty="0"/>
              <a:t>Fe se </a:t>
            </a:r>
            <a:r>
              <a:rPr lang="en-US" sz="2800" u="sng" dirty="0" err="1">
                <a:solidFill>
                  <a:srgbClr val="800000"/>
                </a:solidFill>
              </a:rPr>
              <a:t>somete</a:t>
            </a:r>
            <a:r>
              <a:rPr lang="en-US" sz="2800" dirty="0"/>
              <a:t> a la </a:t>
            </a:r>
            <a:r>
              <a:rPr lang="en-US" sz="2800" dirty="0" err="1"/>
              <a:t>petición</a:t>
            </a:r>
            <a:r>
              <a:rPr lang="en-US" sz="2800" dirty="0"/>
              <a:t> de Dios </a:t>
            </a:r>
            <a:r>
              <a:rPr lang="en-US" sz="2800" dirty="0" err="1"/>
              <a:t>para</a:t>
            </a:r>
            <a:r>
              <a:rPr lang="en-US" sz="2800" dirty="0"/>
              <a:t> un </a:t>
            </a:r>
            <a:r>
              <a:rPr lang="en-US" sz="2800" dirty="0" err="1"/>
              <a:t>sacrificio</a:t>
            </a:r>
            <a:r>
              <a:rPr lang="en-US" sz="2800" dirty="0"/>
              <a:t>.  </a:t>
            </a:r>
            <a:endParaRPr lang="en-US" sz="2800" dirty="0"/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800" dirty="0"/>
              <a:t>Fe </a:t>
            </a:r>
            <a:r>
              <a:rPr lang="en-US" sz="2800" u="sng" dirty="0">
                <a:solidFill>
                  <a:srgbClr val="800000"/>
                </a:solidFill>
              </a:rPr>
              <a:t>intercede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otros</a:t>
            </a:r>
            <a:r>
              <a:rPr lang="en-US" sz="2800" dirty="0"/>
              <a:t>.  </a:t>
            </a:r>
            <a:endParaRPr lang="en-US" sz="2800" dirty="0"/>
          </a:p>
          <a:p>
            <a:pPr marL="514350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800" dirty="0"/>
              <a:t>Fe </a:t>
            </a:r>
            <a:r>
              <a:rPr lang="en-US" sz="2800" dirty="0" err="1"/>
              <a:t>es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u="sng" dirty="0" err="1">
                <a:solidFill>
                  <a:srgbClr val="800000"/>
                </a:solidFill>
              </a:rPr>
              <a:t>aseguranza</a:t>
            </a:r>
            <a:r>
              <a:rPr lang="en-US" sz="2800" dirty="0"/>
              <a:t> de Dios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estamos</a:t>
            </a:r>
            <a:r>
              <a:rPr lang="en-US" sz="2800" dirty="0"/>
              <a:t> </a:t>
            </a:r>
            <a:r>
              <a:rPr lang="en-US" sz="2800" dirty="0" err="1"/>
              <a:t>bien</a:t>
            </a:r>
            <a:r>
              <a:rPr lang="en-US" sz="2800" dirty="0"/>
              <a:t> con </a:t>
            </a:r>
            <a:r>
              <a:rPr lang="en-US" sz="2800" dirty="0" err="1"/>
              <a:t>él</a:t>
            </a:r>
            <a:r>
              <a:rPr lang="en-US" sz="2800" dirty="0"/>
              <a:t>. </a:t>
            </a:r>
            <a:endParaRPr lang="en-US" sz="2800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305800" cy="1219200"/>
          </a:xfrm>
        </p:spPr>
        <p:txBody>
          <a:bodyPr>
            <a:normAutofit fontScale="90000"/>
          </a:bodyPr>
          <a:lstStyle/>
          <a:p>
            <a:pPr>
              <a:buFontTx/>
              <a:buAutoNum type="arabicPeriod" startAt="3"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debe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nuestra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responder  </a:t>
            </a:r>
            <a:b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Dios? 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539F-F626-4D67-8646-38138EEAEB9A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971800" y="1600201"/>
            <a:ext cx="7239000" cy="4525963"/>
          </a:xfrm>
        </p:spPr>
        <p:txBody>
          <a:bodyPr/>
          <a:lstStyle/>
          <a:p>
            <a:pPr marL="514350" indent="-514350">
              <a:lnSpc>
                <a:spcPct val="130000"/>
              </a:lnSpc>
              <a:buFont typeface="+mj-lt"/>
              <a:buAutoNum type="alphaLcPeriod"/>
            </a:pPr>
            <a:r>
              <a:rPr lang="en-US" sz="3200" dirty="0" err="1"/>
              <a:t>Escuche</a:t>
            </a:r>
            <a:r>
              <a:rPr lang="en-US" sz="3200" dirty="0"/>
              <a:t> a Dios </a:t>
            </a:r>
            <a:r>
              <a:rPr lang="en-US" sz="3200" dirty="0" err="1"/>
              <a:t>através</a:t>
            </a:r>
            <a:r>
              <a:rPr lang="en-US" sz="3200" dirty="0"/>
              <a:t> de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rgbClr val="800000"/>
                </a:solidFill>
              </a:rPr>
              <a:t>Palabra</a:t>
            </a:r>
            <a:r>
              <a:rPr lang="en-US" sz="3200" dirty="0">
                <a:solidFill>
                  <a:srgbClr val="00CC00"/>
                </a:solidFill>
              </a:rPr>
              <a:t>.</a:t>
            </a:r>
            <a:endParaRPr lang="en-US" sz="3200" dirty="0">
              <a:solidFill>
                <a:srgbClr val="00CC00"/>
              </a:solidFill>
            </a:endParaRPr>
          </a:p>
          <a:p>
            <a:pPr marL="514350" indent="-514350">
              <a:lnSpc>
                <a:spcPct val="130000"/>
              </a:lnSpc>
              <a:buFont typeface="+mj-lt"/>
              <a:buAutoNum type="alphaLcPeriod"/>
            </a:pPr>
            <a:r>
              <a:rPr lang="en-US" sz="3200" dirty="0" err="1"/>
              <a:t>Escuche</a:t>
            </a:r>
            <a:r>
              <a:rPr lang="en-US" sz="3200" dirty="0"/>
              <a:t> a Dios </a:t>
            </a:r>
            <a:r>
              <a:rPr lang="en-US" sz="3200" dirty="0" err="1"/>
              <a:t>através</a:t>
            </a:r>
            <a:r>
              <a:rPr lang="en-US" sz="3200" dirty="0"/>
              <a:t> de la </a:t>
            </a:r>
            <a:r>
              <a:rPr lang="en-US" sz="3200" u="sng" dirty="0" err="1">
                <a:solidFill>
                  <a:srgbClr val="800000"/>
                </a:solidFill>
              </a:rPr>
              <a:t>oración</a:t>
            </a:r>
            <a:r>
              <a:rPr lang="en-US" sz="3200" dirty="0">
                <a:solidFill>
                  <a:srgbClr val="00CC00"/>
                </a:solidFill>
              </a:rPr>
              <a:t>.</a:t>
            </a:r>
            <a:endParaRPr lang="en-US" sz="3200" dirty="0">
              <a:solidFill>
                <a:srgbClr val="00CC00"/>
              </a:solidFill>
            </a:endParaRPr>
          </a:p>
          <a:p>
            <a:pPr marL="514350" indent="-514350">
              <a:lnSpc>
                <a:spcPct val="130000"/>
              </a:lnSpc>
              <a:buFont typeface="+mj-lt"/>
              <a:buAutoNum type="alphaLcPeriod"/>
            </a:pPr>
            <a:r>
              <a:rPr lang="en-US" sz="3200" dirty="0" err="1"/>
              <a:t>Obedezca</a:t>
            </a:r>
            <a:r>
              <a:rPr lang="en-US" sz="3200" dirty="0"/>
              <a:t> la  </a:t>
            </a:r>
            <a:r>
              <a:rPr lang="en-US" sz="3200" u="sng" dirty="0" err="1">
                <a:solidFill>
                  <a:srgbClr val="800000"/>
                </a:solidFill>
              </a:rPr>
              <a:t>dirección</a:t>
            </a:r>
            <a:r>
              <a:rPr lang="en-US" sz="3200" u="sng" dirty="0">
                <a:solidFill>
                  <a:srgbClr val="800000"/>
                </a:solidFill>
              </a:rPr>
              <a:t> </a:t>
            </a:r>
            <a:r>
              <a:rPr lang="en-US" sz="3200" dirty="0"/>
              <a:t>de Dios</a:t>
            </a:r>
            <a:endParaRPr lang="en-US" sz="3200" dirty="0"/>
          </a:p>
          <a:p>
            <a:pPr marL="514350" indent="-514350">
              <a:lnSpc>
                <a:spcPct val="130000"/>
              </a:lnSpc>
              <a:buFont typeface="+mj-lt"/>
              <a:buAutoNum type="alphaLcPeriod"/>
            </a:pPr>
            <a:r>
              <a:rPr lang="en-US" sz="3200" dirty="0" err="1"/>
              <a:t>Actúe</a:t>
            </a:r>
            <a:r>
              <a:rPr lang="en-US" sz="3200" dirty="0"/>
              <a:t> </a:t>
            </a:r>
            <a:r>
              <a:rPr lang="en-US" sz="3200" dirty="0" err="1"/>
              <a:t>basado</a:t>
            </a:r>
            <a:r>
              <a:rPr lang="en-US" sz="3200" dirty="0"/>
              <a:t> </a:t>
            </a:r>
            <a:r>
              <a:rPr lang="en-US" sz="3200" dirty="0" err="1"/>
              <a:t>sobre</a:t>
            </a:r>
            <a:r>
              <a:rPr lang="en-US" sz="3200" dirty="0"/>
              <a:t> </a:t>
            </a:r>
            <a:r>
              <a:rPr lang="en-US" sz="3200" dirty="0" err="1"/>
              <a:t>las</a:t>
            </a:r>
            <a:r>
              <a:rPr lang="en-US" sz="3200" dirty="0"/>
              <a:t>  </a:t>
            </a:r>
            <a:r>
              <a:rPr lang="en-US" sz="3200" u="sng" dirty="0" err="1">
                <a:solidFill>
                  <a:srgbClr val="800000"/>
                </a:solidFill>
              </a:rPr>
              <a:t>promesas</a:t>
            </a:r>
            <a:r>
              <a:rPr lang="en-US" sz="3200" u="sng" dirty="0">
                <a:solidFill>
                  <a:srgbClr val="800000"/>
                </a:solidFill>
              </a:rPr>
              <a:t> </a:t>
            </a:r>
            <a:r>
              <a:rPr lang="en-US" sz="3200" u="sng" dirty="0"/>
              <a:t>de Dios</a:t>
            </a:r>
            <a:endParaRPr lang="en-US" sz="3200" dirty="0"/>
          </a:p>
          <a:p>
            <a:pPr marL="514350" indent="-514350">
              <a:lnSpc>
                <a:spcPct val="130000"/>
              </a:lnSpc>
              <a:buFont typeface="+mj-lt"/>
              <a:buAutoNum type="alphaLcPeriod"/>
            </a:pPr>
            <a:r>
              <a:rPr lang="en-US" sz="3200" u="sng" dirty="0" err="1">
                <a:solidFill>
                  <a:srgbClr val="800000"/>
                </a:solidFill>
              </a:rPr>
              <a:t>Pide</a:t>
            </a:r>
            <a:r>
              <a:rPr lang="en-US" sz="3200" dirty="0">
                <a:solidFill>
                  <a:srgbClr val="00CC00"/>
                </a:solidFill>
              </a:rPr>
              <a:t> </a:t>
            </a:r>
            <a:r>
              <a:rPr lang="en-US" sz="3200" dirty="0"/>
              <a:t> a Dios </a:t>
            </a:r>
            <a:r>
              <a:rPr lang="en-US" sz="3200" dirty="0" err="1"/>
              <a:t>que</a:t>
            </a:r>
            <a:r>
              <a:rPr lang="en-US" sz="3200" dirty="0"/>
              <a:t> le </a:t>
            </a:r>
            <a:r>
              <a:rPr lang="en-US" sz="3200" dirty="0" err="1"/>
              <a:t>muestre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voluntad</a:t>
            </a:r>
            <a:endParaRPr lang="en-US" sz="3200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7848600" cy="1143000"/>
          </a:xfrm>
        </p:spPr>
        <p:txBody>
          <a:bodyPr>
            <a:normAutofit/>
          </a:bodyPr>
          <a:lstStyle/>
          <a:p>
            <a:pPr>
              <a:buFontTx/>
              <a:buAutoNum type="arabicPeriod" startAt="4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A974B-7310-4175-A690-B5732A8A821B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295400"/>
            <a:ext cx="9144000" cy="5257800"/>
          </a:xfrm>
        </p:spPr>
        <p:txBody>
          <a:bodyPr/>
          <a:lstStyle/>
          <a:p>
            <a:pPr marL="1062038" lvl="1" indent="-784225">
              <a:buFont typeface="+mj-lt"/>
              <a:buAutoNum type="alphaLcPeriod"/>
            </a:pPr>
            <a:r>
              <a:rPr lang="en-US" sz="3200" dirty="0"/>
              <a:t>El </a:t>
            </a:r>
            <a:r>
              <a:rPr lang="en-US" sz="3200" dirty="0" err="1"/>
              <a:t>problema</a:t>
            </a:r>
            <a:r>
              <a:rPr lang="en-US" sz="3200" dirty="0"/>
              <a:t> del </a:t>
            </a:r>
            <a:r>
              <a:rPr lang="en-US" sz="3200" dirty="0" err="1"/>
              <a:t>drogadicto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el </a:t>
            </a:r>
            <a:r>
              <a:rPr lang="en-US" sz="3200" u="sng" dirty="0" err="1">
                <a:solidFill>
                  <a:srgbClr val="800000"/>
                </a:solidFill>
              </a:rPr>
              <a:t>pecado</a:t>
            </a:r>
            <a:r>
              <a:rPr lang="en-US" sz="3200" dirty="0">
                <a:solidFill>
                  <a:srgbClr val="800000"/>
                </a:solidFill>
              </a:rPr>
              <a:t>.</a:t>
            </a:r>
            <a:endParaRPr lang="en-US" sz="3200" dirty="0">
              <a:solidFill>
                <a:srgbClr val="800000"/>
              </a:solidFill>
            </a:endParaRPr>
          </a:p>
          <a:p>
            <a:pPr marL="1062038" lvl="1" indent="-784225">
              <a:buFont typeface="+mj-lt"/>
              <a:buAutoNum type="alphaLcPeriod"/>
            </a:pPr>
            <a:r>
              <a:rPr lang="en-US" sz="3200" dirty="0"/>
              <a:t>El</a:t>
            </a:r>
            <a:r>
              <a:rPr lang="en-US" sz="3200" dirty="0">
                <a:solidFill>
                  <a:srgbClr val="00CC00"/>
                </a:solidFill>
              </a:rPr>
              <a:t> </a:t>
            </a:r>
            <a:r>
              <a:rPr lang="en-US" sz="3200" u="sng" dirty="0" err="1">
                <a:solidFill>
                  <a:srgbClr val="800000"/>
                </a:solidFill>
              </a:rPr>
              <a:t>arrepentimiento</a:t>
            </a:r>
            <a:r>
              <a:rPr lang="en-US" sz="3200" dirty="0">
                <a:solidFill>
                  <a:srgbClr val="800000"/>
                </a:solidFill>
              </a:rPr>
              <a:t> </a:t>
            </a:r>
            <a:r>
              <a:rPr lang="en-US" sz="3200" dirty="0"/>
              <a:t>del </a:t>
            </a:r>
            <a:r>
              <a:rPr lang="en-US" sz="3200" dirty="0" err="1"/>
              <a:t>pecado</a:t>
            </a:r>
            <a:r>
              <a:rPr lang="en-US" sz="3200" dirty="0"/>
              <a:t> y </a:t>
            </a:r>
            <a:r>
              <a:rPr lang="en-US" sz="3200" u="sng" dirty="0" err="1">
                <a:solidFill>
                  <a:srgbClr val="800000"/>
                </a:solidFill>
              </a:rPr>
              <a:t>fe</a:t>
            </a:r>
            <a:r>
              <a:rPr lang="en-US" sz="3200" dirty="0"/>
              <a:t> </a:t>
            </a:r>
            <a:r>
              <a:rPr lang="en-US" sz="3200" dirty="0"/>
              <a:t>e</a:t>
            </a:r>
            <a:r>
              <a:rPr lang="en-US" sz="3200" dirty="0"/>
              <a:t>n Cristo le </a:t>
            </a:r>
            <a:r>
              <a:rPr lang="en-US" sz="3200" u="sng" dirty="0" err="1">
                <a:solidFill>
                  <a:srgbClr val="800000"/>
                </a:solidFill>
              </a:rPr>
              <a:t>librará</a:t>
            </a:r>
            <a:r>
              <a:rPr lang="en-US" sz="3200" dirty="0"/>
              <a:t> de la </a:t>
            </a:r>
            <a:r>
              <a:rPr lang="en-US" sz="3200" dirty="0" err="1"/>
              <a:t>adicción</a:t>
            </a:r>
            <a:r>
              <a:rPr lang="en-US" sz="3200" dirty="0"/>
              <a:t>.</a:t>
            </a:r>
            <a:endParaRPr lang="en-US" sz="3200" dirty="0"/>
          </a:p>
          <a:p>
            <a:pPr marL="1062038" lvl="1" indent="-784225">
              <a:buFont typeface="+mj-lt"/>
              <a:buAutoNum type="alphaLcPeriod"/>
            </a:pP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fe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rgbClr val="800000"/>
                </a:solidFill>
              </a:rPr>
              <a:t>crece</a:t>
            </a:r>
            <a:r>
              <a:rPr lang="en-US" sz="3200" dirty="0">
                <a:solidFill>
                  <a:srgbClr val="00CC00"/>
                </a:solidFill>
              </a:rPr>
              <a:t> </a:t>
            </a:r>
            <a:r>
              <a:rPr lang="en-US" sz="3200" dirty="0"/>
              <a:t>le </a:t>
            </a:r>
            <a:r>
              <a:rPr lang="en-US" sz="3200" dirty="0" err="1"/>
              <a:t>dará</a:t>
            </a:r>
            <a:r>
              <a:rPr lang="en-US" sz="3200" dirty="0"/>
              <a:t> al </a:t>
            </a:r>
            <a:r>
              <a:rPr lang="en-US" sz="3200" dirty="0" err="1"/>
              <a:t>estudiante</a:t>
            </a:r>
            <a:r>
              <a:rPr lang="en-US" sz="3200" dirty="0"/>
              <a:t> el </a:t>
            </a:r>
            <a:r>
              <a:rPr lang="en-US" sz="3200" u="sng" dirty="0" err="1">
                <a:solidFill>
                  <a:srgbClr val="800000"/>
                </a:solidFill>
              </a:rPr>
              <a:t>poder</a:t>
            </a:r>
            <a:r>
              <a:rPr lang="en-US" sz="3200" dirty="0"/>
              <a:t> de </a:t>
            </a:r>
            <a:r>
              <a:rPr lang="en-US" sz="3200" dirty="0" err="1"/>
              <a:t>vivir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dirty="0" err="1"/>
              <a:t>vida</a:t>
            </a:r>
            <a:r>
              <a:rPr lang="en-US" sz="3200" dirty="0"/>
              <a:t> </a:t>
            </a:r>
            <a:r>
              <a:rPr lang="en-US" sz="3200" dirty="0" err="1"/>
              <a:t>libre</a:t>
            </a:r>
            <a:r>
              <a:rPr lang="en-US" sz="3200" dirty="0"/>
              <a:t> de </a:t>
            </a:r>
            <a:r>
              <a:rPr lang="en-US" sz="3200" dirty="0" err="1"/>
              <a:t>drogas</a:t>
            </a:r>
            <a:r>
              <a:rPr lang="en-US" sz="3200" dirty="0"/>
              <a:t>.</a:t>
            </a:r>
            <a:endParaRPr lang="en-US" sz="3200" dirty="0"/>
          </a:p>
          <a:p>
            <a:pPr marL="1062038" lvl="1" indent="-784225">
              <a:buFont typeface="+mj-lt"/>
              <a:buAutoNum type="alphaLcPeriod"/>
            </a:pPr>
            <a:r>
              <a:rPr lang="en-US" sz="3200" dirty="0"/>
              <a:t> Dios </a:t>
            </a:r>
            <a:r>
              <a:rPr lang="en-US" sz="3200" u="sng" dirty="0" err="1">
                <a:solidFill>
                  <a:srgbClr val="800000"/>
                </a:solidFill>
              </a:rPr>
              <a:t>suplirá</a:t>
            </a:r>
            <a:r>
              <a:rPr lang="en-US" sz="3200" dirty="0"/>
              <a:t> </a:t>
            </a:r>
            <a:r>
              <a:rPr lang="en-US" sz="3200" dirty="0" err="1"/>
              <a:t>nuestras</a:t>
            </a:r>
            <a:r>
              <a:rPr lang="en-US" sz="3200" dirty="0"/>
              <a:t> </a:t>
            </a:r>
            <a:r>
              <a:rPr lang="en-US" sz="3200" dirty="0" err="1"/>
              <a:t>necesidades</a:t>
            </a:r>
            <a:r>
              <a:rPr lang="en-US" sz="3200" dirty="0"/>
              <a:t> </a:t>
            </a:r>
            <a:r>
              <a:rPr lang="en-US" sz="3200" dirty="0" err="1"/>
              <a:t>personales</a:t>
            </a:r>
            <a:r>
              <a:rPr lang="en-US" sz="3200" dirty="0"/>
              <a:t> y del </a:t>
            </a:r>
            <a:r>
              <a:rPr lang="en-US" sz="3200" dirty="0" err="1"/>
              <a:t>ministerio</a:t>
            </a:r>
            <a:r>
              <a:rPr lang="en-US" sz="3200" dirty="0"/>
              <a:t>.  </a:t>
            </a:r>
            <a:endParaRPr lang="en-US" sz="3200" dirty="0"/>
          </a:p>
          <a:p>
            <a:pPr marL="1062038" lvl="1" indent="-784225">
              <a:buFont typeface="+mj-lt"/>
              <a:buAutoNum type="alphaLcPeriod"/>
            </a:pPr>
            <a:r>
              <a:rPr lang="en-US" sz="3200" dirty="0"/>
              <a:t>Dios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rgbClr val="800000"/>
                </a:solidFill>
              </a:rPr>
              <a:t>dirigirá</a:t>
            </a:r>
            <a:r>
              <a:rPr lang="en-US" sz="3200" dirty="0"/>
              <a:t> .  (personal, </a:t>
            </a:r>
            <a:r>
              <a:rPr lang="en-US" sz="3200" dirty="0" err="1"/>
              <a:t>estudiantes</a:t>
            </a:r>
            <a:r>
              <a:rPr lang="en-US" sz="3200" dirty="0"/>
              <a:t>, </a:t>
            </a:r>
            <a:r>
              <a:rPr lang="en-US" sz="3200" dirty="0" err="1"/>
              <a:t>ministerio</a:t>
            </a:r>
            <a:r>
              <a:rPr lang="en-US" sz="3200" dirty="0"/>
              <a:t>)</a:t>
            </a:r>
            <a:endParaRPr lang="en-US" sz="3200" dirty="0"/>
          </a:p>
          <a:p>
            <a:pPr marL="1062038" lvl="1" indent="-784225">
              <a:buFont typeface="+mj-lt"/>
              <a:buAutoNum type="alphaLcPeriod"/>
            </a:pPr>
            <a:r>
              <a:rPr lang="en-US" sz="3200" dirty="0"/>
              <a:t>Dios </a:t>
            </a:r>
            <a:r>
              <a:rPr lang="en-US" sz="3200" dirty="0" err="1"/>
              <a:t>nos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rgbClr val="800000"/>
                </a:solidFill>
              </a:rPr>
              <a:t>ayudará</a:t>
            </a:r>
            <a:r>
              <a:rPr lang="en-US" sz="3200" dirty="0"/>
              <a:t> </a:t>
            </a:r>
            <a:r>
              <a:rPr lang="en-US" sz="3200" dirty="0" err="1"/>
              <a:t>durante</a:t>
            </a:r>
            <a:r>
              <a:rPr lang="en-US" sz="3200" dirty="0"/>
              <a:t> </a:t>
            </a:r>
            <a:r>
              <a:rPr lang="en-US" sz="3200" dirty="0" err="1"/>
              <a:t>tiempos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rgbClr val="800000"/>
                </a:solidFill>
              </a:rPr>
              <a:t>difíciles</a:t>
            </a:r>
            <a:r>
              <a:rPr lang="en-US" sz="3200" u="sng" dirty="0">
                <a:solidFill>
                  <a:srgbClr val="800000"/>
                </a:solidFill>
              </a:rPr>
              <a:t>.</a:t>
            </a:r>
            <a:r>
              <a:rPr lang="en-US" sz="3200" dirty="0"/>
              <a:t> </a:t>
            </a:r>
            <a:endParaRPr lang="en-US" sz="3200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8610600" cy="914400"/>
          </a:xfrm>
        </p:spPr>
        <p:txBody>
          <a:bodyPr>
            <a:normAutofit fontScale="90000"/>
          </a:bodyPr>
          <a:lstStyle/>
          <a:p>
            <a:pPr>
              <a:buFontTx/>
              <a:buAutoNum type="arabicPeriod" startAt="5"/>
            </a:pPr>
            <a:r>
              <a:rPr lang="en-US" sz="3600" b="1" u="sng" dirty="0"/>
              <a:t>  </a:t>
            </a:r>
            <a:r>
              <a:rPr lang="en-US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Teen </a:t>
            </a:r>
            <a:r>
              <a:rPr lang="en-US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¿</a:t>
            </a:r>
            <a:r>
              <a:rPr lang="en-US" sz="33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3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responder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33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3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33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14B47-8723-478F-BCDF-3A9C9B4B20B9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1"/>
            <a:ext cx="8839200" cy="4525963"/>
          </a:xfrm>
        </p:spPr>
        <p:txBody>
          <a:bodyPr/>
          <a:lstStyle/>
          <a:p>
            <a:pPr marL="880115" lvl="1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800" dirty="0" err="1"/>
              <a:t>Ayudarles</a:t>
            </a:r>
            <a:r>
              <a:rPr lang="en-US" sz="2800" dirty="0"/>
              <a:t> saber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necesitan</a:t>
            </a:r>
            <a:r>
              <a:rPr lang="en-US" sz="2800" dirty="0"/>
              <a:t> </a:t>
            </a:r>
            <a:r>
              <a:rPr lang="en-US" sz="2800" dirty="0" err="1"/>
              <a:t>cambiar</a:t>
            </a:r>
            <a:r>
              <a:rPr lang="en-US" sz="2800" dirty="0"/>
              <a:t> el </a:t>
            </a:r>
            <a:r>
              <a:rPr lang="en-US" sz="2800" u="sng" dirty="0" err="1">
                <a:solidFill>
                  <a:srgbClr val="800000"/>
                </a:solidFill>
              </a:rPr>
              <a:t>objeto</a:t>
            </a:r>
            <a:r>
              <a:rPr lang="en-US" sz="2800" dirty="0"/>
              <a:t> de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fe</a:t>
            </a:r>
            <a:r>
              <a:rPr lang="en-US" sz="2800" dirty="0"/>
              <a:t>.</a:t>
            </a:r>
            <a:r>
              <a:rPr lang="en-US" sz="2800" dirty="0"/>
              <a:t> </a:t>
            </a:r>
            <a:endParaRPr lang="en-US" sz="2800" dirty="0"/>
          </a:p>
          <a:p>
            <a:pPr marL="880115" lvl="1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800" dirty="0" err="1"/>
              <a:t>Permitir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nuestras</a:t>
            </a:r>
            <a:r>
              <a:rPr lang="en-US" sz="2800" dirty="0"/>
              <a:t> </a:t>
            </a:r>
            <a:r>
              <a:rPr lang="en-US" sz="2800" dirty="0" err="1"/>
              <a:t>vidas</a:t>
            </a:r>
            <a:r>
              <a:rPr lang="en-US" sz="2800" dirty="0"/>
              <a:t> </a:t>
            </a:r>
            <a:r>
              <a:rPr lang="en-US" sz="2800" dirty="0" err="1"/>
              <a:t>sean</a:t>
            </a:r>
            <a:r>
              <a:rPr lang="en-US" sz="2800" dirty="0"/>
              <a:t> un </a:t>
            </a:r>
            <a:r>
              <a:rPr lang="en-US" sz="2800" u="sng" dirty="0" err="1">
                <a:solidFill>
                  <a:srgbClr val="800000"/>
                </a:solidFill>
              </a:rPr>
              <a:t>ejemplo</a:t>
            </a:r>
            <a:r>
              <a:rPr lang="en-US" sz="2800" dirty="0"/>
              <a:t> de la </a:t>
            </a:r>
            <a:r>
              <a:rPr lang="en-US" sz="2800" dirty="0" err="1"/>
              <a:t>fe</a:t>
            </a:r>
            <a:r>
              <a:rPr lang="en-US" sz="2800" dirty="0"/>
              <a:t>.</a:t>
            </a:r>
            <a:endParaRPr lang="en-US" sz="2800" dirty="0"/>
          </a:p>
          <a:p>
            <a:pPr marL="880115" lvl="1" indent="-514350">
              <a:lnSpc>
                <a:spcPct val="120000"/>
              </a:lnSpc>
              <a:buFont typeface="+mj-lt"/>
              <a:buAutoNum type="alphaLcPeriod"/>
            </a:pPr>
            <a:r>
              <a:rPr lang="en-US" sz="2800" dirty="0" err="1"/>
              <a:t>Guiarles</a:t>
            </a:r>
            <a:r>
              <a:rPr lang="en-US" sz="2800" dirty="0"/>
              <a:t> a </a:t>
            </a:r>
            <a:r>
              <a:rPr lang="en-US" sz="2800" u="sng" dirty="0" err="1">
                <a:solidFill>
                  <a:srgbClr val="800000"/>
                </a:solidFill>
              </a:rPr>
              <a:t>desarrollar</a:t>
            </a:r>
            <a:r>
              <a:rPr lang="en-US" sz="2800" dirty="0"/>
              <a:t> </a:t>
            </a:r>
            <a:r>
              <a:rPr lang="en-US" sz="2800" dirty="0" err="1"/>
              <a:t>fe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medio</a:t>
            </a:r>
            <a:r>
              <a:rPr lang="en-US" sz="2800" dirty="0"/>
              <a:t> de la </a:t>
            </a:r>
            <a:r>
              <a:rPr lang="en-US" sz="2800" u="sng" dirty="0" err="1">
                <a:solidFill>
                  <a:srgbClr val="800000"/>
                </a:solidFill>
              </a:rPr>
              <a:t>obediencia</a:t>
            </a:r>
            <a:r>
              <a:rPr lang="en-US" sz="2800" dirty="0"/>
              <a:t> a Dios.  </a:t>
            </a:r>
            <a:r>
              <a:rPr lang="en-US" sz="2800" dirty="0"/>
              <a:t>(#4)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7696200" cy="1143000"/>
          </a:xfrm>
        </p:spPr>
        <p:txBody>
          <a:bodyPr>
            <a:normAutofit fontScale="90000"/>
          </a:bodyPr>
          <a:lstStyle/>
          <a:p>
            <a:pPr>
              <a:buFontTx/>
              <a:buAutoNum type="arabicPeriod" startAt="6"/>
            </a:pP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¿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guiar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estudiantes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0177E-9C8F-42F7-A8DC-6A8314287F67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981202" y="1828800"/>
            <a:ext cx="8153399" cy="4267200"/>
          </a:xfrm>
        </p:spPr>
        <p:txBody>
          <a:bodyPr/>
          <a:lstStyle/>
          <a:p>
            <a:pPr marL="514350" indent="-514350">
              <a:buFont typeface="+mj-lt"/>
              <a:buAutoNum type="alphaLcPeriod" startAt="4"/>
            </a:pPr>
            <a:r>
              <a:rPr lang="en-US" sz="3200" dirty="0" err="1"/>
              <a:t>Animarles</a:t>
            </a:r>
            <a:r>
              <a:rPr lang="en-US" sz="3200" dirty="0"/>
              <a:t> a </a:t>
            </a:r>
            <a:r>
              <a:rPr lang="en-US" sz="3200" dirty="0" err="1"/>
              <a:t>unirse</a:t>
            </a:r>
            <a:r>
              <a:rPr lang="en-US" sz="3200" dirty="0"/>
              <a:t> con el personal a </a:t>
            </a:r>
            <a:r>
              <a:rPr lang="en-US" sz="3200" u="sng" dirty="0" err="1">
                <a:solidFill>
                  <a:srgbClr val="800000"/>
                </a:solidFill>
              </a:rPr>
              <a:t>confiar</a:t>
            </a:r>
            <a:r>
              <a:rPr lang="en-US" sz="3200" dirty="0"/>
              <a:t> en Dios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dirty="0" err="1"/>
              <a:t>necesidades</a:t>
            </a:r>
            <a:r>
              <a:rPr lang="en-US" sz="3200" dirty="0"/>
              <a:t> del </a:t>
            </a:r>
          </a:p>
          <a:p>
            <a:pPr marL="514350" indent="-514350">
              <a:buNone/>
            </a:pPr>
            <a:r>
              <a:rPr lang="en-US" sz="3200" dirty="0"/>
              <a:t>	</a:t>
            </a:r>
            <a:r>
              <a:rPr lang="en-US" sz="3200" dirty="0" err="1"/>
              <a:t>ministerio</a:t>
            </a:r>
            <a:r>
              <a:rPr lang="en-US" sz="3200" dirty="0"/>
              <a:t>. </a:t>
            </a:r>
          </a:p>
          <a:p>
            <a:pPr marL="514350" indent="-514350">
              <a:buFont typeface="+mj-lt"/>
              <a:buAutoNum type="alphaLcPeriod" startAt="4"/>
            </a:pPr>
            <a:endParaRPr lang="en-US" sz="3200" dirty="0"/>
          </a:p>
          <a:p>
            <a:pPr marL="514350" indent="-514350">
              <a:buNone/>
            </a:pPr>
            <a:r>
              <a:rPr lang="en-US" sz="3200" dirty="0" err="1"/>
              <a:t>e</a:t>
            </a:r>
            <a:r>
              <a:rPr lang="en-US" sz="3200"/>
              <a:t>. Buscar</a:t>
            </a:r>
            <a:r>
              <a:rPr lang="en-US" sz="3200" dirty="0"/>
              <a:t> </a:t>
            </a:r>
            <a:r>
              <a:rPr lang="en-US" sz="3200" dirty="0" err="1"/>
              <a:t>oportunidades</a:t>
            </a:r>
            <a:r>
              <a:rPr lang="en-US" sz="3200" dirty="0"/>
              <a:t> de </a:t>
            </a:r>
            <a:r>
              <a:rPr lang="en-US" sz="3200" dirty="0" err="1"/>
              <a:t>usar</a:t>
            </a:r>
            <a:r>
              <a:rPr lang="en-US" sz="3200" dirty="0"/>
              <a:t> el </a:t>
            </a:r>
            <a:r>
              <a:rPr lang="en-US" sz="3200" u="sng" dirty="0" err="1">
                <a:solidFill>
                  <a:srgbClr val="800000"/>
                </a:solidFill>
              </a:rPr>
              <a:t>poder</a:t>
            </a:r>
            <a:r>
              <a:rPr lang="en-US" sz="3200" dirty="0">
                <a:solidFill>
                  <a:srgbClr val="00CC00"/>
                </a:solidFill>
              </a:rPr>
              <a:t> </a:t>
            </a:r>
            <a:r>
              <a:rPr lang="en-US" sz="3200" dirty="0"/>
              <a:t>de 	Dios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vencer</a:t>
            </a:r>
            <a:r>
              <a:rPr lang="en-US" sz="3200" dirty="0"/>
              <a:t> los</a:t>
            </a:r>
            <a:r>
              <a:rPr lang="en-US" sz="3200" dirty="0">
                <a:solidFill>
                  <a:srgbClr val="00CC00"/>
                </a:solidFill>
              </a:rPr>
              <a:t> </a:t>
            </a:r>
            <a:r>
              <a:rPr lang="en-US" sz="3200" u="sng" dirty="0" err="1">
                <a:solidFill>
                  <a:srgbClr val="800000"/>
                </a:solidFill>
              </a:rPr>
              <a:t>problemas</a:t>
            </a:r>
            <a:r>
              <a:rPr lang="en-US" sz="3600" dirty="0"/>
              <a:t>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Tx/>
              <a:buAutoNum type="arabicPeriod" startAt="6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guiar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los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estudiantes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230A6-3F3B-4B14-9663-35D54F4F5A73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ric">
  <a:themeElements>
    <a:clrScheme name="Generi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re ValueTheme1">
  <a:themeElements>
    <a:clrScheme name="Custom 9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EFAC9"/>
      </a:accent2>
      <a:accent3>
        <a:srgbClr val="FEFAC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478</Words>
  <Application>Microsoft Office PowerPoint</Application>
  <PresentationFormat>Widescreen</PresentationFormat>
  <Paragraphs>104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AvantGarde Bk BT</vt:lpstr>
      <vt:lpstr>Constantia</vt:lpstr>
      <vt:lpstr>GoudyHvyface BT</vt:lpstr>
      <vt:lpstr>Lucida Sans Unicode</vt:lpstr>
      <vt:lpstr>Wingdings</vt:lpstr>
      <vt:lpstr>Wingdings 2</vt:lpstr>
      <vt:lpstr>Generic</vt:lpstr>
      <vt:lpstr>Core ValueTheme1</vt:lpstr>
      <vt:lpstr>PowerPoint Presentation</vt:lpstr>
      <vt:lpstr>PowerPoint Presentation</vt:lpstr>
      <vt:lpstr>1. ¿Qué es la fe? </vt:lpstr>
      <vt:lpstr>¿Cómo es Abraham nuestro ejemplo de la fe? </vt:lpstr>
      <vt:lpstr>¿Cómo debe nuestra fe responder    a  Dios? </vt:lpstr>
      <vt:lpstr> ¿Cómo se desarrolla la fe? </vt:lpstr>
      <vt:lpstr>  En Teen Challenge ¿cómo podemos responder  a  la fe? </vt:lpstr>
      <vt:lpstr> ¿Cómo podemos guiar los  estudiantes a una vida de fe?</vt:lpstr>
      <vt:lpstr> ¿Cómo podemos guiar los  estudiantes a una vida de fe?</vt:lpstr>
      <vt:lpstr> ¿Dónde puede usted comenzar hoy en aumentar la fe en su vida?</vt:lpstr>
      <vt:lpstr>PowerPoint Presentation</vt:lpstr>
      <vt:lpstr>Escribe al:</vt:lpstr>
    </vt:vector>
  </TitlesOfParts>
  <Company>TCIMA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Gregg Fischer</cp:lastModifiedBy>
  <cp:revision>48</cp:revision>
  <dcterms:created xsi:type="dcterms:W3CDTF">2011-08-11T14:11:16Z</dcterms:created>
  <dcterms:modified xsi:type="dcterms:W3CDTF">2018-04-16T19:55:32Z</dcterms:modified>
</cp:coreProperties>
</file>