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113"/>
  </p:notesMasterIdLst>
  <p:sldIdLst>
    <p:sldId id="256" r:id="rId4"/>
    <p:sldId id="257"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364"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363" r:id="rId37"/>
    <p:sldId id="289" r:id="rId38"/>
    <p:sldId id="290" r:id="rId39"/>
    <p:sldId id="291" r:id="rId40"/>
    <p:sldId id="292" r:id="rId41"/>
    <p:sldId id="365"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62"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Lst>
  <p:sldSz cx="9144000" cy="6858000" type="screen4x3"/>
  <p:notesSz cx="7559675" cy="10691813"/>
  <p:defaultTextStyle>
    <a:defPPr>
      <a:defRPr lang="en-US"/>
    </a:defPPr>
    <a:lvl1pPr algn="l" rtl="0" fontAlgn="base">
      <a:spcBef>
        <a:spcPct val="0"/>
      </a:spcBef>
      <a:spcAft>
        <a:spcPct val="0"/>
      </a:spcAft>
      <a:defRPr kern="1200">
        <a:solidFill>
          <a:schemeClr val="tx1"/>
        </a:solidFill>
        <a:latin typeface="Arial" pitchFamily="34" charset="0"/>
        <a:ea typeface="DejaVu Sans"/>
        <a:cs typeface="DejaVu Sans"/>
      </a:defRPr>
    </a:lvl1pPr>
    <a:lvl2pPr marL="457200" algn="l" rtl="0" fontAlgn="base">
      <a:spcBef>
        <a:spcPct val="0"/>
      </a:spcBef>
      <a:spcAft>
        <a:spcPct val="0"/>
      </a:spcAft>
      <a:defRPr kern="1200">
        <a:solidFill>
          <a:schemeClr val="tx1"/>
        </a:solidFill>
        <a:latin typeface="Arial" pitchFamily="34" charset="0"/>
        <a:ea typeface="DejaVu Sans"/>
        <a:cs typeface="DejaVu Sans"/>
      </a:defRPr>
    </a:lvl2pPr>
    <a:lvl3pPr marL="914400" algn="l" rtl="0" fontAlgn="base">
      <a:spcBef>
        <a:spcPct val="0"/>
      </a:spcBef>
      <a:spcAft>
        <a:spcPct val="0"/>
      </a:spcAft>
      <a:defRPr kern="1200">
        <a:solidFill>
          <a:schemeClr val="tx1"/>
        </a:solidFill>
        <a:latin typeface="Arial" pitchFamily="34" charset="0"/>
        <a:ea typeface="DejaVu Sans"/>
        <a:cs typeface="DejaVu Sans"/>
      </a:defRPr>
    </a:lvl3pPr>
    <a:lvl4pPr marL="1371600" algn="l" rtl="0" fontAlgn="base">
      <a:spcBef>
        <a:spcPct val="0"/>
      </a:spcBef>
      <a:spcAft>
        <a:spcPct val="0"/>
      </a:spcAft>
      <a:defRPr kern="1200">
        <a:solidFill>
          <a:schemeClr val="tx1"/>
        </a:solidFill>
        <a:latin typeface="Arial" pitchFamily="34" charset="0"/>
        <a:ea typeface="DejaVu Sans"/>
        <a:cs typeface="DejaVu Sans"/>
      </a:defRPr>
    </a:lvl4pPr>
    <a:lvl5pPr marL="1828800" algn="l" rtl="0" fontAlgn="base">
      <a:spcBef>
        <a:spcPct val="0"/>
      </a:spcBef>
      <a:spcAft>
        <a:spcPct val="0"/>
      </a:spcAft>
      <a:defRPr kern="1200">
        <a:solidFill>
          <a:schemeClr val="tx1"/>
        </a:solidFill>
        <a:latin typeface="Arial" pitchFamily="34" charset="0"/>
        <a:ea typeface="DejaVu Sans"/>
        <a:cs typeface="DejaVu Sans"/>
      </a:defRPr>
    </a:lvl5pPr>
    <a:lvl6pPr marL="2286000" algn="l" defTabSz="914400" rtl="0" eaLnBrk="1" latinLnBrk="0" hangingPunct="1">
      <a:defRPr kern="1200">
        <a:solidFill>
          <a:schemeClr val="tx1"/>
        </a:solidFill>
        <a:latin typeface="Arial" pitchFamily="34" charset="0"/>
        <a:ea typeface="DejaVu Sans"/>
        <a:cs typeface="DejaVu Sans"/>
      </a:defRPr>
    </a:lvl6pPr>
    <a:lvl7pPr marL="2743200" algn="l" defTabSz="914400" rtl="0" eaLnBrk="1" latinLnBrk="0" hangingPunct="1">
      <a:defRPr kern="1200">
        <a:solidFill>
          <a:schemeClr val="tx1"/>
        </a:solidFill>
        <a:latin typeface="Arial" pitchFamily="34" charset="0"/>
        <a:ea typeface="DejaVu Sans"/>
        <a:cs typeface="DejaVu Sans"/>
      </a:defRPr>
    </a:lvl7pPr>
    <a:lvl8pPr marL="3200400" algn="l" defTabSz="914400" rtl="0" eaLnBrk="1" latinLnBrk="0" hangingPunct="1">
      <a:defRPr kern="1200">
        <a:solidFill>
          <a:schemeClr val="tx1"/>
        </a:solidFill>
        <a:latin typeface="Arial" pitchFamily="34" charset="0"/>
        <a:ea typeface="DejaVu Sans"/>
        <a:cs typeface="DejaVu Sans"/>
      </a:defRPr>
    </a:lvl8pPr>
    <a:lvl9pPr marL="3657600" algn="l" defTabSz="914400" rtl="0" eaLnBrk="1" latinLnBrk="0" hangingPunct="1">
      <a:defRPr kern="1200">
        <a:solidFill>
          <a:schemeClr val="tx1"/>
        </a:solidFill>
        <a:latin typeface="Arial" pitchFamily="34" charset="0"/>
        <a:ea typeface="DejaVu Sans"/>
        <a:cs typeface="DejaVu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93" autoAdjust="0"/>
  </p:normalViewPr>
  <p:slideViewPr>
    <p:cSldViewPr>
      <p:cViewPr>
        <p:scale>
          <a:sx n="51" d="100"/>
          <a:sy n="51" d="100"/>
        </p:scale>
        <p:origin x="-984" y="-108"/>
      </p:cViewPr>
      <p:guideLst>
        <p:guide orient="horz" pos="2160"/>
        <p:guide pos="2880"/>
      </p:guideLst>
    </p:cSldViewPr>
  </p:slideViewPr>
  <p:notesTextViewPr>
    <p:cViewPr>
      <p:scale>
        <a:sx n="1" d="1"/>
        <a:sy n="1" d="1"/>
      </p:scale>
      <p:origin x="0" y="0"/>
    </p:cViewPr>
  </p:notesTextViewPr>
  <p:sorterViewPr>
    <p:cViewPr>
      <p:scale>
        <a:sx n="200" d="100"/>
        <a:sy n="200" d="100"/>
      </p:scale>
      <p:origin x="0" y="19325"/>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17" Type="http://schemas.openxmlformats.org/officeDocument/2006/relationships/tableStyles" Target="tableStyles.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slide" Target="slides/slide99.xml"/><Relationship Id="rId110" Type="http://schemas.openxmlformats.org/officeDocument/2006/relationships/slide" Target="slides/slide107.xml"/><Relationship Id="rId115"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13"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slide" Target="slides/slide100.xml"/><Relationship Id="rId108" Type="http://schemas.openxmlformats.org/officeDocument/2006/relationships/slide" Target="slides/slide105.xml"/><Relationship Id="rId11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11" Type="http://schemas.openxmlformats.org/officeDocument/2006/relationships/slide" Target="slides/slide10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presProps" Target="pres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49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4281488" y="0"/>
            <a:ext cx="3276600" cy="5349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E036BCA2-BFBC-4DF8-B095-DDFB0FD084C0}" type="datetimeFigureOut">
              <a:rPr lang="en-US"/>
              <a:pPr>
                <a:defRPr/>
              </a:pPr>
              <a:t>7/20/2016</a:t>
            </a:fld>
            <a:endParaRPr lang="en-US"/>
          </a:p>
        </p:txBody>
      </p:sp>
      <p:sp>
        <p:nvSpPr>
          <p:cNvPr id="4" name="Slide Image Placeholder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02D6D74E-1D52-4B0A-8E18-C024B2F2632D}" type="slidenum">
              <a:rPr lang="en-US"/>
              <a:pPr>
                <a:defRPr/>
              </a:pPr>
              <a:t>‹#›</a:t>
            </a:fld>
            <a:endParaRPr lang="en-US"/>
          </a:p>
        </p:txBody>
      </p:sp>
    </p:spTree>
    <p:extLst>
      <p:ext uri="{BB962C8B-B14F-4D97-AF65-F5344CB8AC3E}">
        <p14:creationId xmlns:p14="http://schemas.microsoft.com/office/powerpoint/2010/main" val="3697841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5160"/>
          </a:xfrm>
          <a:prstGeom prst="rect">
            <a:avLst/>
          </a:prstGeom>
        </p:spPr>
        <p:txBody>
          <a:bodyPr/>
          <a:lstStyle/>
          <a:p>
            <a:endParaRPr/>
          </a:p>
        </p:txBody>
      </p:sp>
      <p:sp>
        <p:nvSpPr>
          <p:cNvPr id="45" name="PlaceHolder 2"/>
          <p:cNvSpPr>
            <a:spLocks noGrp="1"/>
          </p:cNvSpPr>
          <p:nvPr>
            <p:ph type="body"/>
          </p:nvPr>
        </p:nvSpPr>
        <p:spPr>
          <a:xfrm>
            <a:off x="457200" y="1604520"/>
            <a:ext cx="8229240" cy="1896840"/>
          </a:xfrm>
          <a:prstGeom prst="rect">
            <a:avLst/>
          </a:prstGeom>
        </p:spPr>
        <p:txBody>
          <a:bodyPr/>
          <a:lstStyle/>
          <a:p>
            <a:endParaRPr/>
          </a:p>
        </p:txBody>
      </p:sp>
      <p:sp>
        <p:nvSpPr>
          <p:cNvPr id="46" name="PlaceHolder 3"/>
          <p:cNvSpPr>
            <a:spLocks noGrp="1"/>
          </p:cNvSpPr>
          <p:nvPr>
            <p:ph type="body"/>
          </p:nvPr>
        </p:nvSpPr>
        <p:spPr>
          <a:xfrm>
            <a:off x="457200" y="3681720"/>
            <a:ext cx="8229240" cy="1896840"/>
          </a:xfrm>
          <a:prstGeom prst="rect">
            <a:avLst/>
          </a:prstGeom>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5160"/>
          </a:xfrm>
          <a:prstGeom prst="rect">
            <a:avLst/>
          </a:prstGeom>
        </p:spPr>
        <p:txBody>
          <a:bodyPr/>
          <a:lstStyle/>
          <a:p>
            <a:endParaRPr/>
          </a:p>
        </p:txBody>
      </p:sp>
      <p:sp>
        <p:nvSpPr>
          <p:cNvPr id="48" name="PlaceHolder 2"/>
          <p:cNvSpPr>
            <a:spLocks noGrp="1"/>
          </p:cNvSpPr>
          <p:nvPr>
            <p:ph type="body"/>
          </p:nvPr>
        </p:nvSpPr>
        <p:spPr>
          <a:xfrm>
            <a:off x="457200" y="1604520"/>
            <a:ext cx="4015440" cy="1896840"/>
          </a:xfrm>
          <a:prstGeom prst="rect">
            <a:avLst/>
          </a:prstGeom>
        </p:spPr>
        <p:txBody>
          <a:bodyPr/>
          <a:lstStyle/>
          <a:p>
            <a:endParaRPr/>
          </a:p>
        </p:txBody>
      </p:sp>
      <p:sp>
        <p:nvSpPr>
          <p:cNvPr id="49" name="PlaceHolder 3"/>
          <p:cNvSpPr>
            <a:spLocks noGrp="1"/>
          </p:cNvSpPr>
          <p:nvPr>
            <p:ph type="body"/>
          </p:nvPr>
        </p:nvSpPr>
        <p:spPr>
          <a:xfrm>
            <a:off x="4673520" y="1604520"/>
            <a:ext cx="4015440" cy="1896840"/>
          </a:xfrm>
          <a:prstGeom prst="rect">
            <a:avLst/>
          </a:prstGeom>
        </p:spPr>
        <p:txBody>
          <a:bodyPr/>
          <a:lstStyle/>
          <a:p>
            <a:endParaRPr/>
          </a:p>
        </p:txBody>
      </p:sp>
      <p:sp>
        <p:nvSpPr>
          <p:cNvPr id="50" name="PlaceHolder 4"/>
          <p:cNvSpPr>
            <a:spLocks noGrp="1"/>
          </p:cNvSpPr>
          <p:nvPr>
            <p:ph type="body"/>
          </p:nvPr>
        </p:nvSpPr>
        <p:spPr>
          <a:xfrm>
            <a:off x="4673520" y="3681720"/>
            <a:ext cx="4015440" cy="1896840"/>
          </a:xfrm>
          <a:prstGeom prst="rect">
            <a:avLst/>
          </a:prstGeom>
        </p:spPr>
        <p:txBody>
          <a:bodyPr/>
          <a:lstStyle/>
          <a:p>
            <a:endParaRPr/>
          </a:p>
        </p:txBody>
      </p:sp>
      <p:sp>
        <p:nvSpPr>
          <p:cNvPr id="51" name="PlaceHolder 5"/>
          <p:cNvSpPr>
            <a:spLocks noGrp="1"/>
          </p:cNvSpPr>
          <p:nvPr>
            <p:ph type="body"/>
          </p:nvPr>
        </p:nvSpPr>
        <p:spPr>
          <a:xfrm>
            <a:off x="457200" y="3681720"/>
            <a:ext cx="4015440" cy="1896840"/>
          </a:xfrm>
          <a:prstGeom prst="rect">
            <a:avLst/>
          </a:prstGeom>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pic>
        <p:nvPicPr>
          <p:cNvPr id="5" name="Picture 24"/>
          <p:cNvPicPr>
            <a:picLocks noChangeAspect="1" noChangeArrowheads="1"/>
          </p:cNvPicPr>
          <p:nvPr/>
        </p:nvPicPr>
        <p:blipFill>
          <a:blip r:embed="rId2"/>
          <a:srcRect/>
          <a:stretch>
            <a:fillRect/>
          </a:stretch>
        </p:blipFill>
        <p:spPr bwMode="auto">
          <a:xfrm>
            <a:off x="5492750" y="3681413"/>
            <a:ext cx="2376488" cy="1897062"/>
          </a:xfrm>
          <a:prstGeom prst="rect">
            <a:avLst/>
          </a:prstGeom>
          <a:noFill/>
          <a:ln w="9525">
            <a:noFill/>
            <a:miter lim="800000"/>
            <a:headEnd/>
            <a:tailEnd/>
          </a:ln>
        </p:spPr>
      </p:pic>
      <p:pic>
        <p:nvPicPr>
          <p:cNvPr id="6" name="Picture 25"/>
          <p:cNvPicPr>
            <a:picLocks noChangeAspect="1" noChangeArrowheads="1"/>
          </p:cNvPicPr>
          <p:nvPr/>
        </p:nvPicPr>
        <p:blipFill>
          <a:blip r:embed="rId2"/>
          <a:srcRect/>
          <a:stretch>
            <a:fillRect/>
          </a:stretch>
        </p:blipFill>
        <p:spPr bwMode="auto">
          <a:xfrm>
            <a:off x="1276350" y="3681413"/>
            <a:ext cx="2378075" cy="1897062"/>
          </a:xfrm>
          <a:prstGeom prst="rect">
            <a:avLst/>
          </a:prstGeom>
          <a:noFill/>
          <a:ln w="9525">
            <a:noFill/>
            <a:miter lim="800000"/>
            <a:headEnd/>
            <a:tailEnd/>
          </a:ln>
        </p:spPr>
      </p:pic>
      <p:sp>
        <p:nvSpPr>
          <p:cNvPr id="52" name="PlaceHolder 1"/>
          <p:cNvSpPr>
            <a:spLocks noGrp="1"/>
          </p:cNvSpPr>
          <p:nvPr>
            <p:ph type="title"/>
          </p:nvPr>
        </p:nvSpPr>
        <p:spPr>
          <a:xfrm>
            <a:off x="457200" y="273600"/>
            <a:ext cx="8229240" cy="1145160"/>
          </a:xfrm>
          <a:prstGeom prst="rect">
            <a:avLst/>
          </a:prstGeom>
        </p:spPr>
        <p:txBody>
          <a:bodyPr/>
          <a:lstStyle/>
          <a:p>
            <a:endParaRPr/>
          </a:p>
        </p:txBody>
      </p:sp>
      <p:sp>
        <p:nvSpPr>
          <p:cNvPr id="53" name="PlaceHolder 2"/>
          <p:cNvSpPr>
            <a:spLocks noGrp="1"/>
          </p:cNvSpPr>
          <p:nvPr>
            <p:ph type="body"/>
          </p:nvPr>
        </p:nvSpPr>
        <p:spPr>
          <a:xfrm>
            <a:off x="457200" y="1604520"/>
            <a:ext cx="4015440" cy="1896840"/>
          </a:xfrm>
          <a:prstGeom prst="rect">
            <a:avLst/>
          </a:prstGeom>
        </p:spPr>
        <p:txBody>
          <a:bodyPr/>
          <a:lstStyle/>
          <a:p>
            <a:endParaRPr/>
          </a:p>
        </p:txBody>
      </p:sp>
      <p:sp>
        <p:nvSpPr>
          <p:cNvPr id="54" name="PlaceHolder 3"/>
          <p:cNvSpPr>
            <a:spLocks noGrp="1"/>
          </p:cNvSpPr>
          <p:nvPr>
            <p:ph type="body"/>
          </p:nvPr>
        </p:nvSpPr>
        <p:spPr>
          <a:xfrm>
            <a:off x="4673520" y="1604520"/>
            <a:ext cx="4015440" cy="1896840"/>
          </a:xfrm>
          <a:prstGeom prst="rect">
            <a:avLst/>
          </a:prstGeom>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3600"/>
            <a:ext cx="8229240" cy="1145160"/>
          </a:xfrm>
          <a:prstGeom prst="rect">
            <a:avLst/>
          </a:prstGeom>
        </p:spPr>
        <p:txBody>
          <a:bodyPr/>
          <a:lstStyle/>
          <a:p>
            <a:endParaRPr/>
          </a:p>
        </p:txBody>
      </p:sp>
      <p:sp>
        <p:nvSpPr>
          <p:cNvPr id="102" name="PlaceHolder 2"/>
          <p:cNvSpPr>
            <a:spLocks noGrp="1"/>
          </p:cNvSpPr>
          <p:nvPr>
            <p:ph type="subTitle"/>
          </p:nvPr>
        </p:nvSpPr>
        <p:spPr>
          <a:xfrm>
            <a:off x="457200" y="1604520"/>
            <a:ext cx="8229240" cy="3977640"/>
          </a:xfrm>
          <a:prstGeom prst="rect">
            <a:avLst/>
          </a:prstGeom>
        </p:spPr>
        <p:txBody>
          <a:bodyPr anchor="ct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5160"/>
          </a:xfrm>
          <a:prstGeom prst="rect">
            <a:avLst/>
          </a:prstGeom>
        </p:spPr>
        <p:txBody>
          <a:bodyPr/>
          <a:lstStyle/>
          <a:p>
            <a:endParaRPr/>
          </a:p>
        </p:txBody>
      </p:sp>
      <p:sp>
        <p:nvSpPr>
          <p:cNvPr id="104" name="PlaceHolder 2"/>
          <p:cNvSpPr>
            <a:spLocks noGrp="1"/>
          </p:cNvSpPr>
          <p:nvPr>
            <p:ph type="body"/>
          </p:nvPr>
        </p:nvSpPr>
        <p:spPr>
          <a:xfrm>
            <a:off x="457200" y="1604520"/>
            <a:ext cx="8229240" cy="3977280"/>
          </a:xfrm>
          <a:prstGeom prst="rect">
            <a:avLst/>
          </a:prstGeom>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5160"/>
          </a:xfrm>
          <a:prstGeom prst="rect">
            <a:avLst/>
          </a:prstGeom>
        </p:spPr>
        <p:txBody>
          <a:bodyPr/>
          <a:lstStyle/>
          <a:p>
            <a:endParaRPr/>
          </a:p>
        </p:txBody>
      </p:sp>
      <p:sp>
        <p:nvSpPr>
          <p:cNvPr id="106" name="PlaceHolder 2"/>
          <p:cNvSpPr>
            <a:spLocks noGrp="1"/>
          </p:cNvSpPr>
          <p:nvPr>
            <p:ph type="body"/>
          </p:nvPr>
        </p:nvSpPr>
        <p:spPr>
          <a:xfrm>
            <a:off x="457200" y="1604520"/>
            <a:ext cx="4015440" cy="3977280"/>
          </a:xfrm>
          <a:prstGeom prst="rect">
            <a:avLst/>
          </a:prstGeom>
        </p:spPr>
        <p:txBody>
          <a:bodyPr/>
          <a:lstStyle/>
          <a:p>
            <a:endParaRPr/>
          </a:p>
        </p:txBody>
      </p:sp>
      <p:sp>
        <p:nvSpPr>
          <p:cNvPr id="107" name="PlaceHolder 3"/>
          <p:cNvSpPr>
            <a:spLocks noGrp="1"/>
          </p:cNvSpPr>
          <p:nvPr>
            <p:ph type="body"/>
          </p:nvPr>
        </p:nvSpPr>
        <p:spPr>
          <a:xfrm>
            <a:off x="4673520" y="1604520"/>
            <a:ext cx="4015440" cy="3977280"/>
          </a:xfrm>
          <a:prstGeom prst="rect">
            <a:avLst/>
          </a:prstGeom>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5160"/>
          </a:xfrm>
          <a:prstGeom prst="rect">
            <a:avLst/>
          </a:prstGeom>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9" name="PlaceHolder 1"/>
          <p:cNvSpPr>
            <a:spLocks noGrp="1"/>
          </p:cNvSpPr>
          <p:nvPr>
            <p:ph type="subTitle"/>
          </p:nvPr>
        </p:nvSpPr>
        <p:spPr>
          <a:xfrm>
            <a:off x="457200" y="273600"/>
            <a:ext cx="8229240" cy="5308200"/>
          </a:xfrm>
          <a:prstGeom prst="rect">
            <a:avLst/>
          </a:prstGeom>
        </p:spPr>
        <p:txBody>
          <a:bodyPr anchor="ct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5160"/>
          </a:xfrm>
          <a:prstGeom prst="rect">
            <a:avLst/>
          </a:prstGeom>
        </p:spPr>
        <p:txBody>
          <a:bodyPr/>
          <a:lstStyle/>
          <a:p>
            <a:endParaRPr/>
          </a:p>
        </p:txBody>
      </p:sp>
      <p:sp>
        <p:nvSpPr>
          <p:cNvPr id="111" name="PlaceHolder 2"/>
          <p:cNvSpPr>
            <a:spLocks noGrp="1"/>
          </p:cNvSpPr>
          <p:nvPr>
            <p:ph type="body"/>
          </p:nvPr>
        </p:nvSpPr>
        <p:spPr>
          <a:xfrm>
            <a:off x="457200" y="1604520"/>
            <a:ext cx="4015440" cy="1896840"/>
          </a:xfrm>
          <a:prstGeom prst="rect">
            <a:avLst/>
          </a:prstGeom>
        </p:spPr>
        <p:txBody>
          <a:bodyPr/>
          <a:lstStyle/>
          <a:p>
            <a:endParaRPr/>
          </a:p>
        </p:txBody>
      </p:sp>
      <p:sp>
        <p:nvSpPr>
          <p:cNvPr id="112" name="PlaceHolder 3"/>
          <p:cNvSpPr>
            <a:spLocks noGrp="1"/>
          </p:cNvSpPr>
          <p:nvPr>
            <p:ph type="body"/>
          </p:nvPr>
        </p:nvSpPr>
        <p:spPr>
          <a:xfrm>
            <a:off x="457200" y="3681720"/>
            <a:ext cx="4015440" cy="1896840"/>
          </a:xfrm>
          <a:prstGeom prst="rect">
            <a:avLst/>
          </a:prstGeom>
        </p:spPr>
        <p:txBody>
          <a:bodyPr/>
          <a:lstStyle/>
          <a:p>
            <a:endParaRPr/>
          </a:p>
        </p:txBody>
      </p:sp>
      <p:sp>
        <p:nvSpPr>
          <p:cNvPr id="113" name="PlaceHolder 4"/>
          <p:cNvSpPr>
            <a:spLocks noGrp="1"/>
          </p:cNvSpPr>
          <p:nvPr>
            <p:ph type="body"/>
          </p:nvPr>
        </p:nvSpPr>
        <p:spPr>
          <a:xfrm>
            <a:off x="4673520" y="1604520"/>
            <a:ext cx="4015440" cy="3977280"/>
          </a:xfrm>
          <a:prstGeom prst="rect">
            <a:avLst/>
          </a:prstGeom>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a:lstStyle/>
          <a:p>
            <a:endParaRPr/>
          </a:p>
        </p:txBody>
      </p:sp>
      <p:sp>
        <p:nvSpPr>
          <p:cNvPr id="24" name="PlaceHolder 2"/>
          <p:cNvSpPr>
            <a:spLocks noGrp="1"/>
          </p:cNvSpPr>
          <p:nvPr>
            <p:ph type="subTitle"/>
          </p:nvPr>
        </p:nvSpPr>
        <p:spPr>
          <a:xfrm>
            <a:off x="457200" y="1604520"/>
            <a:ext cx="8229240" cy="3977640"/>
          </a:xfrm>
          <a:prstGeom prst="rect">
            <a:avLst/>
          </a:prstGeom>
        </p:spPr>
        <p:txBody>
          <a:bodyPr anchor="ct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5160"/>
          </a:xfrm>
          <a:prstGeom prst="rect">
            <a:avLst/>
          </a:prstGeom>
        </p:spPr>
        <p:txBody>
          <a:bodyPr/>
          <a:lstStyle/>
          <a:p>
            <a:endParaRPr/>
          </a:p>
        </p:txBody>
      </p:sp>
      <p:sp>
        <p:nvSpPr>
          <p:cNvPr id="115" name="PlaceHolder 2"/>
          <p:cNvSpPr>
            <a:spLocks noGrp="1"/>
          </p:cNvSpPr>
          <p:nvPr>
            <p:ph type="body"/>
          </p:nvPr>
        </p:nvSpPr>
        <p:spPr>
          <a:xfrm>
            <a:off x="457200" y="1604520"/>
            <a:ext cx="4015440" cy="3977280"/>
          </a:xfrm>
          <a:prstGeom prst="rect">
            <a:avLst/>
          </a:prstGeom>
        </p:spPr>
        <p:txBody>
          <a:bodyPr/>
          <a:lstStyle/>
          <a:p>
            <a:endParaRPr/>
          </a:p>
        </p:txBody>
      </p:sp>
      <p:sp>
        <p:nvSpPr>
          <p:cNvPr id="116" name="PlaceHolder 3"/>
          <p:cNvSpPr>
            <a:spLocks noGrp="1"/>
          </p:cNvSpPr>
          <p:nvPr>
            <p:ph type="body"/>
          </p:nvPr>
        </p:nvSpPr>
        <p:spPr>
          <a:xfrm>
            <a:off x="4673520" y="1604520"/>
            <a:ext cx="4015440" cy="1896840"/>
          </a:xfrm>
          <a:prstGeom prst="rect">
            <a:avLst/>
          </a:prstGeom>
        </p:spPr>
        <p:txBody>
          <a:bodyPr/>
          <a:lstStyle/>
          <a:p>
            <a:endParaRPr/>
          </a:p>
        </p:txBody>
      </p:sp>
      <p:sp>
        <p:nvSpPr>
          <p:cNvPr id="117" name="PlaceHolder 4"/>
          <p:cNvSpPr>
            <a:spLocks noGrp="1"/>
          </p:cNvSpPr>
          <p:nvPr>
            <p:ph type="body"/>
          </p:nvPr>
        </p:nvSpPr>
        <p:spPr>
          <a:xfrm>
            <a:off x="4673520" y="3681720"/>
            <a:ext cx="4015440" cy="1896840"/>
          </a:xfrm>
          <a:prstGeom prst="rect">
            <a:avLst/>
          </a:prstGeom>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3600"/>
            <a:ext cx="8229240" cy="1145160"/>
          </a:xfrm>
          <a:prstGeom prst="rect">
            <a:avLst/>
          </a:prstGeom>
        </p:spPr>
        <p:txBody>
          <a:bodyPr/>
          <a:lstStyle/>
          <a:p>
            <a:endParaRPr/>
          </a:p>
        </p:txBody>
      </p:sp>
      <p:sp>
        <p:nvSpPr>
          <p:cNvPr id="119" name="PlaceHolder 2"/>
          <p:cNvSpPr>
            <a:spLocks noGrp="1"/>
          </p:cNvSpPr>
          <p:nvPr>
            <p:ph type="body"/>
          </p:nvPr>
        </p:nvSpPr>
        <p:spPr>
          <a:xfrm>
            <a:off x="457200" y="1604520"/>
            <a:ext cx="4015440" cy="1896840"/>
          </a:xfrm>
          <a:prstGeom prst="rect">
            <a:avLst/>
          </a:prstGeom>
        </p:spPr>
        <p:txBody>
          <a:bodyPr/>
          <a:lstStyle/>
          <a:p>
            <a:endParaRPr/>
          </a:p>
        </p:txBody>
      </p:sp>
      <p:sp>
        <p:nvSpPr>
          <p:cNvPr id="120" name="PlaceHolder 3"/>
          <p:cNvSpPr>
            <a:spLocks noGrp="1"/>
          </p:cNvSpPr>
          <p:nvPr>
            <p:ph type="body"/>
          </p:nvPr>
        </p:nvSpPr>
        <p:spPr>
          <a:xfrm>
            <a:off x="4673520" y="1604520"/>
            <a:ext cx="4015440" cy="1896840"/>
          </a:xfrm>
          <a:prstGeom prst="rect">
            <a:avLst/>
          </a:prstGeom>
        </p:spPr>
        <p:txBody>
          <a:bodyPr/>
          <a:lstStyle/>
          <a:p>
            <a:endParaRPr/>
          </a:p>
        </p:txBody>
      </p:sp>
      <p:sp>
        <p:nvSpPr>
          <p:cNvPr id="121" name="PlaceHolder 4"/>
          <p:cNvSpPr>
            <a:spLocks noGrp="1"/>
          </p:cNvSpPr>
          <p:nvPr>
            <p:ph type="body"/>
          </p:nvPr>
        </p:nvSpPr>
        <p:spPr>
          <a:xfrm>
            <a:off x="457200" y="3681720"/>
            <a:ext cx="8228520" cy="1896840"/>
          </a:xfrm>
          <a:prstGeom prst="rect">
            <a:avLst/>
          </a:prstGeom>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3600"/>
            <a:ext cx="8229240" cy="1145160"/>
          </a:xfrm>
          <a:prstGeom prst="rect">
            <a:avLst/>
          </a:prstGeom>
        </p:spPr>
        <p:txBody>
          <a:bodyPr/>
          <a:lstStyle/>
          <a:p>
            <a:endParaRPr/>
          </a:p>
        </p:txBody>
      </p:sp>
      <p:sp>
        <p:nvSpPr>
          <p:cNvPr id="123" name="PlaceHolder 2"/>
          <p:cNvSpPr>
            <a:spLocks noGrp="1"/>
          </p:cNvSpPr>
          <p:nvPr>
            <p:ph type="body"/>
          </p:nvPr>
        </p:nvSpPr>
        <p:spPr>
          <a:xfrm>
            <a:off x="457200" y="1604520"/>
            <a:ext cx="8229240" cy="1896840"/>
          </a:xfrm>
          <a:prstGeom prst="rect">
            <a:avLst/>
          </a:prstGeom>
        </p:spPr>
        <p:txBody>
          <a:bodyPr/>
          <a:lstStyle/>
          <a:p>
            <a:endParaRPr/>
          </a:p>
        </p:txBody>
      </p:sp>
      <p:sp>
        <p:nvSpPr>
          <p:cNvPr id="124" name="PlaceHolder 3"/>
          <p:cNvSpPr>
            <a:spLocks noGrp="1"/>
          </p:cNvSpPr>
          <p:nvPr>
            <p:ph type="body"/>
          </p:nvPr>
        </p:nvSpPr>
        <p:spPr>
          <a:xfrm>
            <a:off x="457200" y="3681720"/>
            <a:ext cx="8229240" cy="1896840"/>
          </a:xfrm>
          <a:prstGeom prst="rect">
            <a:avLst/>
          </a:prstGeom>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73600"/>
            <a:ext cx="8229240" cy="1145160"/>
          </a:xfrm>
          <a:prstGeom prst="rect">
            <a:avLst/>
          </a:prstGeom>
        </p:spPr>
        <p:txBody>
          <a:bodyPr/>
          <a:lstStyle/>
          <a:p>
            <a:endParaRPr/>
          </a:p>
        </p:txBody>
      </p:sp>
      <p:sp>
        <p:nvSpPr>
          <p:cNvPr id="126" name="PlaceHolder 2"/>
          <p:cNvSpPr>
            <a:spLocks noGrp="1"/>
          </p:cNvSpPr>
          <p:nvPr>
            <p:ph type="body"/>
          </p:nvPr>
        </p:nvSpPr>
        <p:spPr>
          <a:xfrm>
            <a:off x="457200" y="1604520"/>
            <a:ext cx="4015440" cy="1896840"/>
          </a:xfrm>
          <a:prstGeom prst="rect">
            <a:avLst/>
          </a:prstGeom>
        </p:spPr>
        <p:txBody>
          <a:bodyPr/>
          <a:lstStyle/>
          <a:p>
            <a:endParaRPr/>
          </a:p>
        </p:txBody>
      </p:sp>
      <p:sp>
        <p:nvSpPr>
          <p:cNvPr id="127" name="PlaceHolder 3"/>
          <p:cNvSpPr>
            <a:spLocks noGrp="1"/>
          </p:cNvSpPr>
          <p:nvPr>
            <p:ph type="body"/>
          </p:nvPr>
        </p:nvSpPr>
        <p:spPr>
          <a:xfrm>
            <a:off x="4673520" y="1604520"/>
            <a:ext cx="4015440" cy="1896840"/>
          </a:xfrm>
          <a:prstGeom prst="rect">
            <a:avLst/>
          </a:prstGeom>
        </p:spPr>
        <p:txBody>
          <a:bodyPr/>
          <a:lstStyle/>
          <a:p>
            <a:endParaRPr/>
          </a:p>
        </p:txBody>
      </p:sp>
      <p:sp>
        <p:nvSpPr>
          <p:cNvPr id="128" name="PlaceHolder 4"/>
          <p:cNvSpPr>
            <a:spLocks noGrp="1"/>
          </p:cNvSpPr>
          <p:nvPr>
            <p:ph type="body"/>
          </p:nvPr>
        </p:nvSpPr>
        <p:spPr>
          <a:xfrm>
            <a:off x="4673520" y="3681720"/>
            <a:ext cx="4015440" cy="1896840"/>
          </a:xfrm>
          <a:prstGeom prst="rect">
            <a:avLst/>
          </a:prstGeom>
        </p:spPr>
        <p:txBody>
          <a:bodyPr/>
          <a:lstStyle/>
          <a:p>
            <a:endParaRPr/>
          </a:p>
        </p:txBody>
      </p:sp>
      <p:sp>
        <p:nvSpPr>
          <p:cNvPr id="129" name="PlaceHolder 5"/>
          <p:cNvSpPr>
            <a:spLocks noGrp="1"/>
          </p:cNvSpPr>
          <p:nvPr>
            <p:ph type="body"/>
          </p:nvPr>
        </p:nvSpPr>
        <p:spPr>
          <a:xfrm>
            <a:off x="457200" y="3681720"/>
            <a:ext cx="4015440" cy="1896840"/>
          </a:xfrm>
          <a:prstGeom prst="rect">
            <a:avLst/>
          </a:prstGeom>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pic>
        <p:nvPicPr>
          <p:cNvPr id="5" name="Picture 45"/>
          <p:cNvPicPr>
            <a:picLocks noChangeAspect="1" noChangeArrowheads="1"/>
          </p:cNvPicPr>
          <p:nvPr/>
        </p:nvPicPr>
        <p:blipFill>
          <a:blip r:embed="rId2"/>
          <a:srcRect/>
          <a:stretch>
            <a:fillRect/>
          </a:stretch>
        </p:blipFill>
        <p:spPr bwMode="auto">
          <a:xfrm>
            <a:off x="5492750" y="3681413"/>
            <a:ext cx="2376488" cy="1897062"/>
          </a:xfrm>
          <a:prstGeom prst="rect">
            <a:avLst/>
          </a:prstGeom>
          <a:noFill/>
          <a:ln w="9525">
            <a:noFill/>
            <a:miter lim="800000"/>
            <a:headEnd/>
            <a:tailEnd/>
          </a:ln>
        </p:spPr>
      </p:pic>
      <p:pic>
        <p:nvPicPr>
          <p:cNvPr id="6" name="Picture 46"/>
          <p:cNvPicPr>
            <a:picLocks noChangeAspect="1" noChangeArrowheads="1"/>
          </p:cNvPicPr>
          <p:nvPr/>
        </p:nvPicPr>
        <p:blipFill>
          <a:blip r:embed="rId2"/>
          <a:srcRect/>
          <a:stretch>
            <a:fillRect/>
          </a:stretch>
        </p:blipFill>
        <p:spPr bwMode="auto">
          <a:xfrm>
            <a:off x="1276350" y="3681413"/>
            <a:ext cx="2378075" cy="1897062"/>
          </a:xfrm>
          <a:prstGeom prst="rect">
            <a:avLst/>
          </a:prstGeom>
          <a:noFill/>
          <a:ln w="9525">
            <a:noFill/>
            <a:miter lim="800000"/>
            <a:headEnd/>
            <a:tailEnd/>
          </a:ln>
        </p:spPr>
      </p:pic>
      <p:sp>
        <p:nvSpPr>
          <p:cNvPr id="130" name="PlaceHolder 1"/>
          <p:cNvSpPr>
            <a:spLocks noGrp="1"/>
          </p:cNvSpPr>
          <p:nvPr>
            <p:ph type="title"/>
          </p:nvPr>
        </p:nvSpPr>
        <p:spPr>
          <a:xfrm>
            <a:off x="457200" y="273600"/>
            <a:ext cx="8229240" cy="1145160"/>
          </a:xfrm>
          <a:prstGeom prst="rect">
            <a:avLst/>
          </a:prstGeom>
        </p:spPr>
        <p:txBody>
          <a:bodyPr/>
          <a:lstStyle/>
          <a:p>
            <a:endParaRPr/>
          </a:p>
        </p:txBody>
      </p:sp>
      <p:sp>
        <p:nvSpPr>
          <p:cNvPr id="131" name="PlaceHolder 2"/>
          <p:cNvSpPr>
            <a:spLocks noGrp="1"/>
          </p:cNvSpPr>
          <p:nvPr>
            <p:ph type="body"/>
          </p:nvPr>
        </p:nvSpPr>
        <p:spPr>
          <a:xfrm>
            <a:off x="457200" y="1604520"/>
            <a:ext cx="4015440" cy="1896840"/>
          </a:xfrm>
          <a:prstGeom prst="rect">
            <a:avLst/>
          </a:prstGeom>
        </p:spPr>
        <p:txBody>
          <a:bodyPr/>
          <a:lstStyle/>
          <a:p>
            <a:endParaRPr/>
          </a:p>
        </p:txBody>
      </p:sp>
      <p:sp>
        <p:nvSpPr>
          <p:cNvPr id="132" name="PlaceHolder 3"/>
          <p:cNvSpPr>
            <a:spLocks noGrp="1"/>
          </p:cNvSpPr>
          <p:nvPr>
            <p:ph type="body"/>
          </p:nvPr>
        </p:nvSpPr>
        <p:spPr>
          <a:xfrm>
            <a:off x="4673520" y="1604520"/>
            <a:ext cx="4015440" cy="1896840"/>
          </a:xfrm>
          <a:prstGeom prst="rect">
            <a:avLst/>
          </a:prstGeom>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5160"/>
          </a:xfrm>
          <a:prstGeom prst="rect">
            <a:avLst/>
          </a:prstGeom>
        </p:spPr>
        <p:txBody>
          <a:bodyPr/>
          <a:lstStyle/>
          <a:p>
            <a:endParaRPr/>
          </a:p>
        </p:txBody>
      </p:sp>
      <p:sp>
        <p:nvSpPr>
          <p:cNvPr id="159" name="PlaceHolder 2"/>
          <p:cNvSpPr>
            <a:spLocks noGrp="1"/>
          </p:cNvSpPr>
          <p:nvPr>
            <p:ph type="subTitle"/>
          </p:nvPr>
        </p:nvSpPr>
        <p:spPr>
          <a:xfrm>
            <a:off x="457200" y="1604520"/>
            <a:ext cx="8229240" cy="3977640"/>
          </a:xfrm>
          <a:prstGeom prst="rect">
            <a:avLst/>
          </a:prstGeom>
        </p:spPr>
        <p:txBody>
          <a:bodyPr anchor="ct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457200" y="273600"/>
            <a:ext cx="8229240" cy="1145160"/>
          </a:xfrm>
          <a:prstGeom prst="rect">
            <a:avLst/>
          </a:prstGeom>
        </p:spPr>
        <p:txBody>
          <a:bodyPr/>
          <a:lstStyle/>
          <a:p>
            <a:endParaRPr/>
          </a:p>
        </p:txBody>
      </p:sp>
      <p:sp>
        <p:nvSpPr>
          <p:cNvPr id="161" name="PlaceHolder 2"/>
          <p:cNvSpPr>
            <a:spLocks noGrp="1"/>
          </p:cNvSpPr>
          <p:nvPr>
            <p:ph type="body"/>
          </p:nvPr>
        </p:nvSpPr>
        <p:spPr>
          <a:xfrm>
            <a:off x="457200" y="1604520"/>
            <a:ext cx="8229240" cy="3977280"/>
          </a:xfrm>
          <a:prstGeom prst="rect">
            <a:avLst/>
          </a:prstGeom>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5160"/>
          </a:xfrm>
          <a:prstGeom prst="rect">
            <a:avLst/>
          </a:prstGeom>
        </p:spPr>
        <p:txBody>
          <a:bodyPr/>
          <a:lstStyle/>
          <a:p>
            <a:endParaRPr/>
          </a:p>
        </p:txBody>
      </p:sp>
      <p:sp>
        <p:nvSpPr>
          <p:cNvPr id="163" name="PlaceHolder 2"/>
          <p:cNvSpPr>
            <a:spLocks noGrp="1"/>
          </p:cNvSpPr>
          <p:nvPr>
            <p:ph type="body"/>
          </p:nvPr>
        </p:nvSpPr>
        <p:spPr>
          <a:xfrm>
            <a:off x="457200" y="1604520"/>
            <a:ext cx="4015440" cy="3977280"/>
          </a:xfrm>
          <a:prstGeom prst="rect">
            <a:avLst/>
          </a:prstGeom>
        </p:spPr>
        <p:txBody>
          <a:bodyPr/>
          <a:lstStyle/>
          <a:p>
            <a:endParaRPr/>
          </a:p>
        </p:txBody>
      </p:sp>
      <p:sp>
        <p:nvSpPr>
          <p:cNvPr id="164" name="PlaceHolder 3"/>
          <p:cNvSpPr>
            <a:spLocks noGrp="1"/>
          </p:cNvSpPr>
          <p:nvPr>
            <p:ph type="body"/>
          </p:nvPr>
        </p:nvSpPr>
        <p:spPr>
          <a:xfrm>
            <a:off x="4673520" y="1604520"/>
            <a:ext cx="4015440" cy="3977280"/>
          </a:xfrm>
          <a:prstGeom prst="rect">
            <a:avLst/>
          </a:prstGeom>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5160"/>
          </a:xfrm>
          <a:prstGeom prst="rect">
            <a:avLst/>
          </a:prstGeom>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5160"/>
          </a:xfrm>
          <a:prstGeom prst="rect">
            <a:avLst/>
          </a:prstGeom>
        </p:spPr>
        <p:txBody>
          <a:bodyPr/>
          <a:lstStyle/>
          <a:p>
            <a:endParaRPr/>
          </a:p>
        </p:txBody>
      </p:sp>
      <p:sp>
        <p:nvSpPr>
          <p:cNvPr id="26" name="PlaceHolder 2"/>
          <p:cNvSpPr>
            <a:spLocks noGrp="1"/>
          </p:cNvSpPr>
          <p:nvPr>
            <p:ph type="body"/>
          </p:nvPr>
        </p:nvSpPr>
        <p:spPr>
          <a:xfrm>
            <a:off x="457200" y="1604520"/>
            <a:ext cx="8229240" cy="3977280"/>
          </a:xfrm>
          <a:prstGeom prst="rect">
            <a:avLst/>
          </a:prstGeom>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6" name="PlaceHolder 1"/>
          <p:cNvSpPr>
            <a:spLocks noGrp="1"/>
          </p:cNvSpPr>
          <p:nvPr>
            <p:ph type="subTitle"/>
          </p:nvPr>
        </p:nvSpPr>
        <p:spPr>
          <a:xfrm>
            <a:off x="457200" y="273600"/>
            <a:ext cx="8229240" cy="5308200"/>
          </a:xfrm>
          <a:prstGeom prst="rect">
            <a:avLst/>
          </a:prstGeom>
        </p:spPr>
        <p:txBody>
          <a:bodyPr anchor="ct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457200" y="273600"/>
            <a:ext cx="8229240" cy="1145160"/>
          </a:xfrm>
          <a:prstGeom prst="rect">
            <a:avLst/>
          </a:prstGeom>
        </p:spPr>
        <p:txBody>
          <a:bodyPr/>
          <a:lstStyle/>
          <a:p>
            <a:endParaRPr/>
          </a:p>
        </p:txBody>
      </p:sp>
      <p:sp>
        <p:nvSpPr>
          <p:cNvPr id="168" name="PlaceHolder 2"/>
          <p:cNvSpPr>
            <a:spLocks noGrp="1"/>
          </p:cNvSpPr>
          <p:nvPr>
            <p:ph type="body"/>
          </p:nvPr>
        </p:nvSpPr>
        <p:spPr>
          <a:xfrm>
            <a:off x="457200" y="1604520"/>
            <a:ext cx="4015440" cy="1896840"/>
          </a:xfrm>
          <a:prstGeom prst="rect">
            <a:avLst/>
          </a:prstGeom>
        </p:spPr>
        <p:txBody>
          <a:bodyPr/>
          <a:lstStyle/>
          <a:p>
            <a:endParaRPr/>
          </a:p>
        </p:txBody>
      </p:sp>
      <p:sp>
        <p:nvSpPr>
          <p:cNvPr id="169" name="PlaceHolder 3"/>
          <p:cNvSpPr>
            <a:spLocks noGrp="1"/>
          </p:cNvSpPr>
          <p:nvPr>
            <p:ph type="body"/>
          </p:nvPr>
        </p:nvSpPr>
        <p:spPr>
          <a:xfrm>
            <a:off x="457200" y="3681720"/>
            <a:ext cx="4015440" cy="1896840"/>
          </a:xfrm>
          <a:prstGeom prst="rect">
            <a:avLst/>
          </a:prstGeom>
        </p:spPr>
        <p:txBody>
          <a:bodyPr/>
          <a:lstStyle/>
          <a:p>
            <a:endParaRPr/>
          </a:p>
        </p:txBody>
      </p:sp>
      <p:sp>
        <p:nvSpPr>
          <p:cNvPr id="170" name="PlaceHolder 4"/>
          <p:cNvSpPr>
            <a:spLocks noGrp="1"/>
          </p:cNvSpPr>
          <p:nvPr>
            <p:ph type="body"/>
          </p:nvPr>
        </p:nvSpPr>
        <p:spPr>
          <a:xfrm>
            <a:off x="4673520" y="1604520"/>
            <a:ext cx="4015440" cy="3977280"/>
          </a:xfrm>
          <a:prstGeom prst="rect">
            <a:avLst/>
          </a:prstGeom>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457200" y="273600"/>
            <a:ext cx="8229240" cy="1145160"/>
          </a:xfrm>
          <a:prstGeom prst="rect">
            <a:avLst/>
          </a:prstGeom>
        </p:spPr>
        <p:txBody>
          <a:bodyPr/>
          <a:lstStyle/>
          <a:p>
            <a:endParaRPr/>
          </a:p>
        </p:txBody>
      </p:sp>
      <p:sp>
        <p:nvSpPr>
          <p:cNvPr id="172" name="PlaceHolder 2"/>
          <p:cNvSpPr>
            <a:spLocks noGrp="1"/>
          </p:cNvSpPr>
          <p:nvPr>
            <p:ph type="body"/>
          </p:nvPr>
        </p:nvSpPr>
        <p:spPr>
          <a:xfrm>
            <a:off x="457200" y="1604520"/>
            <a:ext cx="4015440" cy="3977280"/>
          </a:xfrm>
          <a:prstGeom prst="rect">
            <a:avLst/>
          </a:prstGeom>
        </p:spPr>
        <p:txBody>
          <a:bodyPr/>
          <a:lstStyle/>
          <a:p>
            <a:endParaRPr/>
          </a:p>
        </p:txBody>
      </p:sp>
      <p:sp>
        <p:nvSpPr>
          <p:cNvPr id="173" name="PlaceHolder 3"/>
          <p:cNvSpPr>
            <a:spLocks noGrp="1"/>
          </p:cNvSpPr>
          <p:nvPr>
            <p:ph type="body"/>
          </p:nvPr>
        </p:nvSpPr>
        <p:spPr>
          <a:xfrm>
            <a:off x="4673520" y="1604520"/>
            <a:ext cx="4015440" cy="1896840"/>
          </a:xfrm>
          <a:prstGeom prst="rect">
            <a:avLst/>
          </a:prstGeom>
        </p:spPr>
        <p:txBody>
          <a:bodyPr/>
          <a:lstStyle/>
          <a:p>
            <a:endParaRPr/>
          </a:p>
        </p:txBody>
      </p:sp>
      <p:sp>
        <p:nvSpPr>
          <p:cNvPr id="174" name="PlaceHolder 4"/>
          <p:cNvSpPr>
            <a:spLocks noGrp="1"/>
          </p:cNvSpPr>
          <p:nvPr>
            <p:ph type="body"/>
          </p:nvPr>
        </p:nvSpPr>
        <p:spPr>
          <a:xfrm>
            <a:off x="4673520" y="3681720"/>
            <a:ext cx="4015440" cy="1896840"/>
          </a:xfrm>
          <a:prstGeom prst="rect">
            <a:avLst/>
          </a:prstGeom>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73600"/>
            <a:ext cx="8229240" cy="1145160"/>
          </a:xfrm>
          <a:prstGeom prst="rect">
            <a:avLst/>
          </a:prstGeom>
        </p:spPr>
        <p:txBody>
          <a:bodyPr/>
          <a:lstStyle/>
          <a:p>
            <a:endParaRPr/>
          </a:p>
        </p:txBody>
      </p:sp>
      <p:sp>
        <p:nvSpPr>
          <p:cNvPr id="176" name="PlaceHolder 2"/>
          <p:cNvSpPr>
            <a:spLocks noGrp="1"/>
          </p:cNvSpPr>
          <p:nvPr>
            <p:ph type="body"/>
          </p:nvPr>
        </p:nvSpPr>
        <p:spPr>
          <a:xfrm>
            <a:off x="457200" y="1604520"/>
            <a:ext cx="4015440" cy="1896840"/>
          </a:xfrm>
          <a:prstGeom prst="rect">
            <a:avLst/>
          </a:prstGeom>
        </p:spPr>
        <p:txBody>
          <a:bodyPr/>
          <a:lstStyle/>
          <a:p>
            <a:endParaRPr/>
          </a:p>
        </p:txBody>
      </p:sp>
      <p:sp>
        <p:nvSpPr>
          <p:cNvPr id="177" name="PlaceHolder 3"/>
          <p:cNvSpPr>
            <a:spLocks noGrp="1"/>
          </p:cNvSpPr>
          <p:nvPr>
            <p:ph type="body"/>
          </p:nvPr>
        </p:nvSpPr>
        <p:spPr>
          <a:xfrm>
            <a:off x="4673520" y="1604520"/>
            <a:ext cx="4015440" cy="1896840"/>
          </a:xfrm>
          <a:prstGeom prst="rect">
            <a:avLst/>
          </a:prstGeom>
        </p:spPr>
        <p:txBody>
          <a:bodyPr/>
          <a:lstStyle/>
          <a:p>
            <a:endParaRPr/>
          </a:p>
        </p:txBody>
      </p:sp>
      <p:sp>
        <p:nvSpPr>
          <p:cNvPr id="178" name="PlaceHolder 4"/>
          <p:cNvSpPr>
            <a:spLocks noGrp="1"/>
          </p:cNvSpPr>
          <p:nvPr>
            <p:ph type="body"/>
          </p:nvPr>
        </p:nvSpPr>
        <p:spPr>
          <a:xfrm>
            <a:off x="457200" y="3681720"/>
            <a:ext cx="8228520" cy="1896840"/>
          </a:xfrm>
          <a:prstGeom prst="rect">
            <a:avLst/>
          </a:prstGeom>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73600"/>
            <a:ext cx="8229240" cy="1145160"/>
          </a:xfrm>
          <a:prstGeom prst="rect">
            <a:avLst/>
          </a:prstGeom>
        </p:spPr>
        <p:txBody>
          <a:bodyPr/>
          <a:lstStyle/>
          <a:p>
            <a:endParaRPr/>
          </a:p>
        </p:txBody>
      </p:sp>
      <p:sp>
        <p:nvSpPr>
          <p:cNvPr id="180" name="PlaceHolder 2"/>
          <p:cNvSpPr>
            <a:spLocks noGrp="1"/>
          </p:cNvSpPr>
          <p:nvPr>
            <p:ph type="body"/>
          </p:nvPr>
        </p:nvSpPr>
        <p:spPr>
          <a:xfrm>
            <a:off x="457200" y="1604520"/>
            <a:ext cx="8229240" cy="1896840"/>
          </a:xfrm>
          <a:prstGeom prst="rect">
            <a:avLst/>
          </a:prstGeom>
        </p:spPr>
        <p:txBody>
          <a:bodyPr/>
          <a:lstStyle/>
          <a:p>
            <a:endParaRPr/>
          </a:p>
        </p:txBody>
      </p:sp>
      <p:sp>
        <p:nvSpPr>
          <p:cNvPr id="181" name="PlaceHolder 3"/>
          <p:cNvSpPr>
            <a:spLocks noGrp="1"/>
          </p:cNvSpPr>
          <p:nvPr>
            <p:ph type="body"/>
          </p:nvPr>
        </p:nvSpPr>
        <p:spPr>
          <a:xfrm>
            <a:off x="457200" y="3681720"/>
            <a:ext cx="8229240" cy="1896840"/>
          </a:xfrm>
          <a:prstGeom prst="rect">
            <a:avLst/>
          </a:prstGeom>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73600"/>
            <a:ext cx="8229240" cy="1145160"/>
          </a:xfrm>
          <a:prstGeom prst="rect">
            <a:avLst/>
          </a:prstGeom>
        </p:spPr>
        <p:txBody>
          <a:bodyPr/>
          <a:lstStyle/>
          <a:p>
            <a:endParaRPr/>
          </a:p>
        </p:txBody>
      </p:sp>
      <p:sp>
        <p:nvSpPr>
          <p:cNvPr id="183" name="PlaceHolder 2"/>
          <p:cNvSpPr>
            <a:spLocks noGrp="1"/>
          </p:cNvSpPr>
          <p:nvPr>
            <p:ph type="body"/>
          </p:nvPr>
        </p:nvSpPr>
        <p:spPr>
          <a:xfrm>
            <a:off x="457200" y="1604520"/>
            <a:ext cx="4015440" cy="1896840"/>
          </a:xfrm>
          <a:prstGeom prst="rect">
            <a:avLst/>
          </a:prstGeom>
        </p:spPr>
        <p:txBody>
          <a:bodyPr/>
          <a:lstStyle/>
          <a:p>
            <a:endParaRPr/>
          </a:p>
        </p:txBody>
      </p:sp>
      <p:sp>
        <p:nvSpPr>
          <p:cNvPr id="184" name="PlaceHolder 3"/>
          <p:cNvSpPr>
            <a:spLocks noGrp="1"/>
          </p:cNvSpPr>
          <p:nvPr>
            <p:ph type="body"/>
          </p:nvPr>
        </p:nvSpPr>
        <p:spPr>
          <a:xfrm>
            <a:off x="4673520" y="1604520"/>
            <a:ext cx="4015440" cy="1896840"/>
          </a:xfrm>
          <a:prstGeom prst="rect">
            <a:avLst/>
          </a:prstGeom>
        </p:spPr>
        <p:txBody>
          <a:bodyPr/>
          <a:lstStyle/>
          <a:p>
            <a:endParaRPr/>
          </a:p>
        </p:txBody>
      </p:sp>
      <p:sp>
        <p:nvSpPr>
          <p:cNvPr id="185" name="PlaceHolder 4"/>
          <p:cNvSpPr>
            <a:spLocks noGrp="1"/>
          </p:cNvSpPr>
          <p:nvPr>
            <p:ph type="body"/>
          </p:nvPr>
        </p:nvSpPr>
        <p:spPr>
          <a:xfrm>
            <a:off x="4673520" y="3681720"/>
            <a:ext cx="4015440" cy="1896840"/>
          </a:xfrm>
          <a:prstGeom prst="rect">
            <a:avLst/>
          </a:prstGeom>
        </p:spPr>
        <p:txBody>
          <a:bodyPr/>
          <a:lstStyle/>
          <a:p>
            <a:endParaRPr/>
          </a:p>
        </p:txBody>
      </p:sp>
      <p:sp>
        <p:nvSpPr>
          <p:cNvPr id="186" name="PlaceHolder 5"/>
          <p:cNvSpPr>
            <a:spLocks noGrp="1"/>
          </p:cNvSpPr>
          <p:nvPr>
            <p:ph type="body"/>
          </p:nvPr>
        </p:nvSpPr>
        <p:spPr>
          <a:xfrm>
            <a:off x="457200" y="3681720"/>
            <a:ext cx="4015440" cy="1896840"/>
          </a:xfrm>
          <a:prstGeom prst="rect">
            <a:avLst/>
          </a:prstGeom>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pic>
        <p:nvPicPr>
          <p:cNvPr id="5" name="Picture 24"/>
          <p:cNvPicPr>
            <a:picLocks noChangeAspect="1" noChangeArrowheads="1"/>
          </p:cNvPicPr>
          <p:nvPr/>
        </p:nvPicPr>
        <p:blipFill>
          <a:blip r:embed="rId2"/>
          <a:srcRect/>
          <a:stretch>
            <a:fillRect/>
          </a:stretch>
        </p:blipFill>
        <p:spPr bwMode="auto">
          <a:xfrm>
            <a:off x="5492750" y="3681413"/>
            <a:ext cx="2376488" cy="1897062"/>
          </a:xfrm>
          <a:prstGeom prst="rect">
            <a:avLst/>
          </a:prstGeom>
          <a:noFill/>
          <a:ln w="9525">
            <a:noFill/>
            <a:miter lim="800000"/>
            <a:headEnd/>
            <a:tailEnd/>
          </a:ln>
        </p:spPr>
      </p:pic>
      <p:pic>
        <p:nvPicPr>
          <p:cNvPr id="6" name="Picture 25"/>
          <p:cNvPicPr>
            <a:picLocks noChangeAspect="1" noChangeArrowheads="1"/>
          </p:cNvPicPr>
          <p:nvPr/>
        </p:nvPicPr>
        <p:blipFill>
          <a:blip r:embed="rId2"/>
          <a:srcRect/>
          <a:stretch>
            <a:fillRect/>
          </a:stretch>
        </p:blipFill>
        <p:spPr bwMode="auto">
          <a:xfrm>
            <a:off x="1276350" y="3681413"/>
            <a:ext cx="2378075" cy="1897062"/>
          </a:xfrm>
          <a:prstGeom prst="rect">
            <a:avLst/>
          </a:prstGeom>
          <a:noFill/>
          <a:ln w="9525">
            <a:noFill/>
            <a:miter lim="800000"/>
            <a:headEnd/>
            <a:tailEnd/>
          </a:ln>
        </p:spPr>
      </p:pic>
      <p:sp>
        <p:nvSpPr>
          <p:cNvPr id="187" name="PlaceHolder 1"/>
          <p:cNvSpPr>
            <a:spLocks noGrp="1"/>
          </p:cNvSpPr>
          <p:nvPr>
            <p:ph type="title"/>
          </p:nvPr>
        </p:nvSpPr>
        <p:spPr>
          <a:xfrm>
            <a:off x="457200" y="273600"/>
            <a:ext cx="8229240" cy="1145160"/>
          </a:xfrm>
          <a:prstGeom prst="rect">
            <a:avLst/>
          </a:prstGeom>
        </p:spPr>
        <p:txBody>
          <a:bodyPr/>
          <a:lstStyle/>
          <a:p>
            <a:endParaRPr/>
          </a:p>
        </p:txBody>
      </p:sp>
      <p:sp>
        <p:nvSpPr>
          <p:cNvPr id="188" name="PlaceHolder 2"/>
          <p:cNvSpPr>
            <a:spLocks noGrp="1"/>
          </p:cNvSpPr>
          <p:nvPr>
            <p:ph type="body"/>
          </p:nvPr>
        </p:nvSpPr>
        <p:spPr>
          <a:xfrm>
            <a:off x="457200" y="1604520"/>
            <a:ext cx="4015440" cy="1896840"/>
          </a:xfrm>
          <a:prstGeom prst="rect">
            <a:avLst/>
          </a:prstGeom>
        </p:spPr>
        <p:txBody>
          <a:bodyPr/>
          <a:lstStyle/>
          <a:p>
            <a:endParaRPr/>
          </a:p>
        </p:txBody>
      </p:sp>
      <p:sp>
        <p:nvSpPr>
          <p:cNvPr id="189" name="PlaceHolder 3"/>
          <p:cNvSpPr>
            <a:spLocks noGrp="1"/>
          </p:cNvSpPr>
          <p:nvPr>
            <p:ph type="body"/>
          </p:nvPr>
        </p:nvSpPr>
        <p:spPr>
          <a:xfrm>
            <a:off x="4673520" y="1604520"/>
            <a:ext cx="4015440" cy="1896840"/>
          </a:xfrm>
          <a:prstGeom prst="rect">
            <a:avLst/>
          </a:prstGeom>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5160"/>
          </a:xfrm>
          <a:prstGeom prst="rect">
            <a:avLst/>
          </a:prstGeom>
        </p:spPr>
        <p:txBody>
          <a:bodyPr/>
          <a:lstStyle/>
          <a:p>
            <a:endParaRPr/>
          </a:p>
        </p:txBody>
      </p:sp>
      <p:sp>
        <p:nvSpPr>
          <p:cNvPr id="28" name="PlaceHolder 2"/>
          <p:cNvSpPr>
            <a:spLocks noGrp="1"/>
          </p:cNvSpPr>
          <p:nvPr>
            <p:ph type="body"/>
          </p:nvPr>
        </p:nvSpPr>
        <p:spPr>
          <a:xfrm>
            <a:off x="457200" y="1604520"/>
            <a:ext cx="4015440" cy="3977280"/>
          </a:xfrm>
          <a:prstGeom prst="rect">
            <a:avLst/>
          </a:prstGeom>
        </p:spPr>
        <p:txBody>
          <a:bodyPr/>
          <a:lstStyle/>
          <a:p>
            <a:endParaRPr/>
          </a:p>
        </p:txBody>
      </p:sp>
      <p:sp>
        <p:nvSpPr>
          <p:cNvPr id="29" name="PlaceHolder 3"/>
          <p:cNvSpPr>
            <a:spLocks noGrp="1"/>
          </p:cNvSpPr>
          <p:nvPr>
            <p:ph type="body"/>
          </p:nvPr>
        </p:nvSpPr>
        <p:spPr>
          <a:xfrm>
            <a:off x="4673520" y="1604520"/>
            <a:ext cx="4015440" cy="3977280"/>
          </a:xfrm>
          <a:prstGeom prst="rect">
            <a:avLst/>
          </a:prstGeom>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5160"/>
          </a:xfrm>
          <a:prstGeom prst="rect">
            <a:avLst/>
          </a:prstGeom>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1" name="PlaceHolder 1"/>
          <p:cNvSpPr>
            <a:spLocks noGrp="1"/>
          </p:cNvSpPr>
          <p:nvPr>
            <p:ph type="subTitle"/>
          </p:nvPr>
        </p:nvSpPr>
        <p:spPr>
          <a:xfrm>
            <a:off x="457200" y="273600"/>
            <a:ext cx="8229240" cy="5308200"/>
          </a:xfrm>
          <a:prstGeom prst="rect">
            <a:avLst/>
          </a:prstGeom>
        </p:spPr>
        <p:txBody>
          <a:bodyPr anchor="ct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5160"/>
          </a:xfrm>
          <a:prstGeom prst="rect">
            <a:avLst/>
          </a:prstGeom>
        </p:spPr>
        <p:txBody>
          <a:bodyPr/>
          <a:lstStyle/>
          <a:p>
            <a:endParaRPr/>
          </a:p>
        </p:txBody>
      </p:sp>
      <p:sp>
        <p:nvSpPr>
          <p:cNvPr id="33" name="PlaceHolder 2"/>
          <p:cNvSpPr>
            <a:spLocks noGrp="1"/>
          </p:cNvSpPr>
          <p:nvPr>
            <p:ph type="body"/>
          </p:nvPr>
        </p:nvSpPr>
        <p:spPr>
          <a:xfrm>
            <a:off x="457200" y="1604520"/>
            <a:ext cx="4015440" cy="1896840"/>
          </a:xfrm>
          <a:prstGeom prst="rect">
            <a:avLst/>
          </a:prstGeom>
        </p:spPr>
        <p:txBody>
          <a:bodyPr/>
          <a:lstStyle/>
          <a:p>
            <a:endParaRPr/>
          </a:p>
        </p:txBody>
      </p:sp>
      <p:sp>
        <p:nvSpPr>
          <p:cNvPr id="34" name="PlaceHolder 3"/>
          <p:cNvSpPr>
            <a:spLocks noGrp="1"/>
          </p:cNvSpPr>
          <p:nvPr>
            <p:ph type="body"/>
          </p:nvPr>
        </p:nvSpPr>
        <p:spPr>
          <a:xfrm>
            <a:off x="457200" y="3681720"/>
            <a:ext cx="4015440" cy="1896840"/>
          </a:xfrm>
          <a:prstGeom prst="rect">
            <a:avLst/>
          </a:prstGeom>
        </p:spPr>
        <p:txBody>
          <a:bodyPr/>
          <a:lstStyle/>
          <a:p>
            <a:endParaRPr/>
          </a:p>
        </p:txBody>
      </p:sp>
      <p:sp>
        <p:nvSpPr>
          <p:cNvPr id="35" name="PlaceHolder 4"/>
          <p:cNvSpPr>
            <a:spLocks noGrp="1"/>
          </p:cNvSpPr>
          <p:nvPr>
            <p:ph type="body"/>
          </p:nvPr>
        </p:nvSpPr>
        <p:spPr>
          <a:xfrm>
            <a:off x="4673520" y="1604520"/>
            <a:ext cx="4015440" cy="3977280"/>
          </a:xfrm>
          <a:prstGeom prst="rect">
            <a:avLst/>
          </a:prstGeom>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5160"/>
          </a:xfrm>
          <a:prstGeom prst="rect">
            <a:avLst/>
          </a:prstGeom>
        </p:spPr>
        <p:txBody>
          <a:bodyPr/>
          <a:lstStyle/>
          <a:p>
            <a:endParaRPr/>
          </a:p>
        </p:txBody>
      </p:sp>
      <p:sp>
        <p:nvSpPr>
          <p:cNvPr id="37" name="PlaceHolder 2"/>
          <p:cNvSpPr>
            <a:spLocks noGrp="1"/>
          </p:cNvSpPr>
          <p:nvPr>
            <p:ph type="body"/>
          </p:nvPr>
        </p:nvSpPr>
        <p:spPr>
          <a:xfrm>
            <a:off x="457200" y="1604520"/>
            <a:ext cx="4015440" cy="3977280"/>
          </a:xfrm>
          <a:prstGeom prst="rect">
            <a:avLst/>
          </a:prstGeom>
        </p:spPr>
        <p:txBody>
          <a:bodyPr/>
          <a:lstStyle/>
          <a:p>
            <a:endParaRPr/>
          </a:p>
        </p:txBody>
      </p:sp>
      <p:sp>
        <p:nvSpPr>
          <p:cNvPr id="38" name="PlaceHolder 3"/>
          <p:cNvSpPr>
            <a:spLocks noGrp="1"/>
          </p:cNvSpPr>
          <p:nvPr>
            <p:ph type="body"/>
          </p:nvPr>
        </p:nvSpPr>
        <p:spPr>
          <a:xfrm>
            <a:off x="4673520" y="1604520"/>
            <a:ext cx="4015440" cy="1896840"/>
          </a:xfrm>
          <a:prstGeom prst="rect">
            <a:avLst/>
          </a:prstGeom>
        </p:spPr>
        <p:txBody>
          <a:bodyPr/>
          <a:lstStyle/>
          <a:p>
            <a:endParaRPr/>
          </a:p>
        </p:txBody>
      </p:sp>
      <p:sp>
        <p:nvSpPr>
          <p:cNvPr id="39" name="PlaceHolder 4"/>
          <p:cNvSpPr>
            <a:spLocks noGrp="1"/>
          </p:cNvSpPr>
          <p:nvPr>
            <p:ph type="body"/>
          </p:nvPr>
        </p:nvSpPr>
        <p:spPr>
          <a:xfrm>
            <a:off x="4673520" y="3681720"/>
            <a:ext cx="4015440" cy="1896840"/>
          </a:xfrm>
          <a:prstGeom prst="rect">
            <a:avLst/>
          </a:prstGeom>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a:lstStyle/>
          <a:p>
            <a:endParaRPr/>
          </a:p>
        </p:txBody>
      </p:sp>
      <p:sp>
        <p:nvSpPr>
          <p:cNvPr id="41" name="PlaceHolder 2"/>
          <p:cNvSpPr>
            <a:spLocks noGrp="1"/>
          </p:cNvSpPr>
          <p:nvPr>
            <p:ph type="body"/>
          </p:nvPr>
        </p:nvSpPr>
        <p:spPr>
          <a:xfrm>
            <a:off x="457200" y="1604520"/>
            <a:ext cx="4015440" cy="1896840"/>
          </a:xfrm>
          <a:prstGeom prst="rect">
            <a:avLst/>
          </a:prstGeom>
        </p:spPr>
        <p:txBody>
          <a:bodyPr/>
          <a:lstStyle/>
          <a:p>
            <a:endParaRPr/>
          </a:p>
        </p:txBody>
      </p:sp>
      <p:sp>
        <p:nvSpPr>
          <p:cNvPr id="42" name="PlaceHolder 3"/>
          <p:cNvSpPr>
            <a:spLocks noGrp="1"/>
          </p:cNvSpPr>
          <p:nvPr>
            <p:ph type="body"/>
          </p:nvPr>
        </p:nvSpPr>
        <p:spPr>
          <a:xfrm>
            <a:off x="4673520" y="1604520"/>
            <a:ext cx="4015440" cy="1896840"/>
          </a:xfrm>
          <a:prstGeom prst="rect">
            <a:avLst/>
          </a:prstGeom>
        </p:spPr>
        <p:txBody>
          <a:bodyPr/>
          <a:lstStyle/>
          <a:p>
            <a:endParaRPr/>
          </a:p>
        </p:txBody>
      </p:sp>
      <p:sp>
        <p:nvSpPr>
          <p:cNvPr id="43" name="PlaceHolder 4"/>
          <p:cNvSpPr>
            <a:spLocks noGrp="1"/>
          </p:cNvSpPr>
          <p:nvPr>
            <p:ph type="body"/>
          </p:nvPr>
        </p:nvSpPr>
        <p:spPr>
          <a:xfrm>
            <a:off x="457200" y="3681720"/>
            <a:ext cx="8228520" cy="1896840"/>
          </a:xfrm>
          <a:prstGeom prst="rect">
            <a:avLst/>
          </a:prstGeom>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1026" name="CustomShape 1"/>
          <p:cNvSpPr>
            <a:spLocks noChangeArrowheads="1"/>
          </p:cNvSpPr>
          <p:nvPr/>
        </p:nvSpPr>
        <p:spPr bwMode="auto">
          <a:xfrm>
            <a:off x="8305800" y="1588"/>
            <a:ext cx="838200" cy="6856412"/>
          </a:xfrm>
          <a:prstGeom prst="rect">
            <a:avLst/>
          </a:prstGeom>
          <a:gradFill rotWithShape="0">
            <a:gsLst>
              <a:gs pos="0">
                <a:srgbClr val="000000"/>
              </a:gs>
              <a:gs pos="100000">
                <a:srgbClr val="0F0F0F"/>
              </a:gs>
            </a:gsLst>
            <a:lin ang="0"/>
          </a:gradFill>
          <a:ln w="9525">
            <a:noFill/>
            <a:miter lim="800000"/>
            <a:headEnd/>
            <a:tailEnd/>
          </a:ln>
        </p:spPr>
        <p:txBody>
          <a:bodyPr/>
          <a:lstStyle/>
          <a:p>
            <a:pPr>
              <a:defRPr/>
            </a:pPr>
            <a:endParaRPr lang="en-US"/>
          </a:p>
        </p:txBody>
      </p:sp>
      <p:sp>
        <p:nvSpPr>
          <p:cNvPr id="1027" name="CustomShape 2"/>
          <p:cNvSpPr>
            <a:spLocks noChangeArrowheads="1"/>
          </p:cNvSpPr>
          <p:nvPr/>
        </p:nvSpPr>
        <p:spPr bwMode="auto">
          <a:xfrm>
            <a:off x="1676400" y="0"/>
            <a:ext cx="3048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1028" name="CustomShape 3"/>
          <p:cNvSpPr>
            <a:spLocks noChangeArrowheads="1"/>
          </p:cNvSpPr>
          <p:nvPr/>
        </p:nvSpPr>
        <p:spPr bwMode="auto">
          <a:xfrm>
            <a:off x="2743200" y="0"/>
            <a:ext cx="6858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1029" name="CustomShape 4"/>
          <p:cNvSpPr>
            <a:spLocks noChangeArrowheads="1"/>
          </p:cNvSpPr>
          <p:nvPr/>
        </p:nvSpPr>
        <p:spPr bwMode="auto">
          <a:xfrm>
            <a:off x="3581400" y="0"/>
            <a:ext cx="379413" cy="6858000"/>
          </a:xfrm>
          <a:prstGeom prst="rect">
            <a:avLst/>
          </a:prstGeom>
          <a:solidFill>
            <a:srgbClr val="800000"/>
          </a:solidFill>
          <a:ln w="9525">
            <a:noFill/>
            <a:miter lim="800000"/>
            <a:headEnd/>
            <a:tailEnd/>
          </a:ln>
        </p:spPr>
        <p:txBody>
          <a:bodyPr/>
          <a:lstStyle/>
          <a:p>
            <a:pPr>
              <a:defRPr/>
            </a:pPr>
            <a:endParaRPr lang="en-US"/>
          </a:p>
        </p:txBody>
      </p:sp>
      <p:sp>
        <p:nvSpPr>
          <p:cNvPr id="1030" name="CustomShape 5"/>
          <p:cNvSpPr>
            <a:spLocks noChangeArrowheads="1"/>
          </p:cNvSpPr>
          <p:nvPr/>
        </p:nvSpPr>
        <p:spPr bwMode="auto">
          <a:xfrm>
            <a:off x="2133600" y="0"/>
            <a:ext cx="609600"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1031" name="CustomShape 6"/>
          <p:cNvSpPr>
            <a:spLocks noChangeArrowheads="1"/>
          </p:cNvSpPr>
          <p:nvPr/>
        </p:nvSpPr>
        <p:spPr bwMode="auto">
          <a:xfrm>
            <a:off x="762000" y="0"/>
            <a:ext cx="914400"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1032" name="CustomShape 7"/>
          <p:cNvSpPr>
            <a:spLocks noChangeArrowheads="1"/>
          </p:cNvSpPr>
          <p:nvPr/>
        </p:nvSpPr>
        <p:spPr bwMode="auto">
          <a:xfrm>
            <a:off x="457200" y="0"/>
            <a:ext cx="304800" cy="6858000"/>
          </a:xfrm>
          <a:prstGeom prst="rect">
            <a:avLst/>
          </a:prstGeom>
          <a:gradFill rotWithShape="0">
            <a:gsLst>
              <a:gs pos="0">
                <a:srgbClr val="602000"/>
              </a:gs>
              <a:gs pos="50000">
                <a:srgbClr val="511B00"/>
              </a:gs>
              <a:gs pos="100000">
                <a:srgbClr val="602000"/>
              </a:gs>
            </a:gsLst>
            <a:lin ang="0"/>
          </a:gradFill>
          <a:ln w="9525">
            <a:noFill/>
            <a:miter lim="800000"/>
            <a:headEnd/>
            <a:tailEnd/>
          </a:ln>
        </p:spPr>
        <p:txBody>
          <a:bodyPr/>
          <a:lstStyle/>
          <a:p>
            <a:pPr>
              <a:defRPr/>
            </a:pPr>
            <a:endParaRPr lang="en-US"/>
          </a:p>
        </p:txBody>
      </p:sp>
      <p:sp>
        <p:nvSpPr>
          <p:cNvPr id="1033" name="CustomShape 8"/>
          <p:cNvSpPr>
            <a:spLocks noChangeArrowheads="1"/>
          </p:cNvSpPr>
          <p:nvPr/>
        </p:nvSpPr>
        <p:spPr bwMode="auto">
          <a:xfrm>
            <a:off x="0" y="0"/>
            <a:ext cx="457200" cy="6858000"/>
          </a:xfrm>
          <a:prstGeom prst="rect">
            <a:avLst/>
          </a:prstGeom>
          <a:gradFill rotWithShape="0">
            <a:gsLst>
              <a:gs pos="0">
                <a:srgbClr val="4B1900"/>
              </a:gs>
              <a:gs pos="100000">
                <a:srgbClr val="602000"/>
              </a:gs>
            </a:gsLst>
            <a:lin ang="0"/>
          </a:gradFill>
          <a:ln w="9525">
            <a:noFill/>
            <a:miter lim="800000"/>
            <a:headEnd/>
            <a:tailEnd/>
          </a:ln>
        </p:spPr>
        <p:txBody>
          <a:bodyPr/>
          <a:lstStyle/>
          <a:p>
            <a:pPr>
              <a:defRPr/>
            </a:pPr>
            <a:endParaRPr lang="en-US"/>
          </a:p>
        </p:txBody>
      </p:sp>
      <p:sp>
        <p:nvSpPr>
          <p:cNvPr id="1034" name="CustomShape 9"/>
          <p:cNvSpPr>
            <a:spLocks noChangeArrowheads="1"/>
          </p:cNvSpPr>
          <p:nvPr/>
        </p:nvSpPr>
        <p:spPr bwMode="auto">
          <a:xfrm>
            <a:off x="3429000" y="0"/>
            <a:ext cx="379413"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1035" name="CustomShape 10"/>
          <p:cNvSpPr>
            <a:spLocks noChangeArrowheads="1"/>
          </p:cNvSpPr>
          <p:nvPr/>
        </p:nvSpPr>
        <p:spPr bwMode="auto">
          <a:xfrm>
            <a:off x="4419600" y="0"/>
            <a:ext cx="8382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1036" name="CustomShape 11"/>
          <p:cNvSpPr>
            <a:spLocks noChangeArrowheads="1"/>
          </p:cNvSpPr>
          <p:nvPr/>
        </p:nvSpPr>
        <p:spPr bwMode="auto">
          <a:xfrm>
            <a:off x="1981200" y="0"/>
            <a:ext cx="227013" cy="6858000"/>
          </a:xfrm>
          <a:prstGeom prst="rect">
            <a:avLst/>
          </a:prstGeom>
          <a:solidFill>
            <a:srgbClr val="602000"/>
          </a:solidFill>
          <a:ln w="9525">
            <a:noFill/>
            <a:miter lim="800000"/>
            <a:headEnd/>
            <a:tailEnd/>
          </a:ln>
        </p:spPr>
        <p:txBody>
          <a:bodyPr/>
          <a:lstStyle/>
          <a:p>
            <a:pPr>
              <a:defRPr/>
            </a:pPr>
            <a:endParaRPr lang="en-US"/>
          </a:p>
        </p:txBody>
      </p:sp>
      <p:sp>
        <p:nvSpPr>
          <p:cNvPr id="1037" name="CustomShape 12"/>
          <p:cNvSpPr>
            <a:spLocks noChangeArrowheads="1"/>
          </p:cNvSpPr>
          <p:nvPr/>
        </p:nvSpPr>
        <p:spPr bwMode="auto">
          <a:xfrm>
            <a:off x="5238750" y="0"/>
            <a:ext cx="398463" cy="6858000"/>
          </a:xfrm>
          <a:prstGeom prst="rect">
            <a:avLst/>
          </a:prstGeom>
          <a:solidFill>
            <a:srgbClr val="602000"/>
          </a:solidFill>
          <a:ln w="9525">
            <a:noFill/>
            <a:miter lim="800000"/>
            <a:headEnd/>
            <a:tailEnd/>
          </a:ln>
        </p:spPr>
        <p:txBody>
          <a:bodyPr/>
          <a:lstStyle/>
          <a:p>
            <a:pPr>
              <a:defRPr/>
            </a:pPr>
            <a:endParaRPr lang="en-US"/>
          </a:p>
        </p:txBody>
      </p:sp>
      <p:sp>
        <p:nvSpPr>
          <p:cNvPr id="1038" name="CustomShape 13"/>
          <p:cNvSpPr>
            <a:spLocks noChangeArrowheads="1"/>
          </p:cNvSpPr>
          <p:nvPr/>
        </p:nvSpPr>
        <p:spPr bwMode="auto">
          <a:xfrm>
            <a:off x="7391400" y="0"/>
            <a:ext cx="228600" cy="6858000"/>
          </a:xfrm>
          <a:prstGeom prst="rect">
            <a:avLst/>
          </a:prstGeom>
          <a:gradFill rotWithShape="0">
            <a:gsLst>
              <a:gs pos="0">
                <a:srgbClr val="602000"/>
              </a:gs>
              <a:gs pos="50000">
                <a:srgbClr val="5C1E00"/>
              </a:gs>
              <a:gs pos="100000">
                <a:srgbClr val="602000"/>
              </a:gs>
            </a:gsLst>
            <a:lin ang="0"/>
          </a:gradFill>
          <a:ln w="9525">
            <a:noFill/>
            <a:miter lim="800000"/>
            <a:headEnd/>
            <a:tailEnd/>
          </a:ln>
        </p:spPr>
        <p:txBody>
          <a:bodyPr/>
          <a:lstStyle/>
          <a:p>
            <a:pPr>
              <a:defRPr/>
            </a:pPr>
            <a:endParaRPr lang="en-US"/>
          </a:p>
        </p:txBody>
      </p:sp>
      <p:sp>
        <p:nvSpPr>
          <p:cNvPr id="1039" name="CustomShape 14"/>
          <p:cNvSpPr>
            <a:spLocks noChangeArrowheads="1"/>
          </p:cNvSpPr>
          <p:nvPr/>
        </p:nvSpPr>
        <p:spPr bwMode="auto">
          <a:xfrm>
            <a:off x="7315200" y="0"/>
            <a:ext cx="1065213" cy="6858000"/>
          </a:xfrm>
          <a:prstGeom prst="rect">
            <a:avLst/>
          </a:prstGeom>
          <a:gradFill rotWithShape="0">
            <a:gsLst>
              <a:gs pos="0">
                <a:srgbClr val="602000"/>
              </a:gs>
              <a:gs pos="100000">
                <a:srgbClr val="000000"/>
              </a:gs>
            </a:gsLst>
            <a:lin ang="0"/>
          </a:gradFill>
          <a:ln w="9525">
            <a:noFill/>
            <a:miter lim="800000"/>
            <a:headEnd/>
            <a:tailEnd/>
          </a:ln>
        </p:spPr>
        <p:txBody>
          <a:bodyPr/>
          <a:lstStyle/>
          <a:p>
            <a:pPr>
              <a:defRPr/>
            </a:pPr>
            <a:endParaRPr lang="en-US"/>
          </a:p>
        </p:txBody>
      </p:sp>
      <p:sp>
        <p:nvSpPr>
          <p:cNvPr id="1040" name="CustomShape 15"/>
          <p:cNvSpPr>
            <a:spLocks noChangeArrowheads="1"/>
          </p:cNvSpPr>
          <p:nvPr/>
        </p:nvSpPr>
        <p:spPr bwMode="auto">
          <a:xfrm>
            <a:off x="5562600" y="0"/>
            <a:ext cx="990600" cy="6858000"/>
          </a:xfrm>
          <a:prstGeom prst="rect">
            <a:avLst/>
          </a:prstGeom>
          <a:gradFill rotWithShape="0">
            <a:gsLst>
              <a:gs pos="0">
                <a:srgbClr val="602000"/>
              </a:gs>
              <a:gs pos="50000">
                <a:srgbClr val="800000"/>
              </a:gs>
              <a:gs pos="100000">
                <a:srgbClr val="602000"/>
              </a:gs>
            </a:gsLst>
            <a:lin ang="0"/>
          </a:gradFill>
          <a:ln w="9525">
            <a:noFill/>
            <a:miter lim="800000"/>
            <a:headEnd/>
            <a:tailEnd/>
          </a:ln>
        </p:spPr>
        <p:txBody>
          <a:bodyPr/>
          <a:lstStyle/>
          <a:p>
            <a:pPr>
              <a:defRPr/>
            </a:pPr>
            <a:endParaRPr lang="en-US"/>
          </a:p>
        </p:txBody>
      </p:sp>
      <p:sp>
        <p:nvSpPr>
          <p:cNvPr id="1041" name="CustomShape 16"/>
          <p:cNvSpPr>
            <a:spLocks noChangeArrowheads="1"/>
          </p:cNvSpPr>
          <p:nvPr/>
        </p:nvSpPr>
        <p:spPr bwMode="auto">
          <a:xfrm>
            <a:off x="6096000" y="0"/>
            <a:ext cx="836613"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1042" name="CustomShape 17"/>
          <p:cNvSpPr>
            <a:spLocks noChangeArrowheads="1"/>
          </p:cNvSpPr>
          <p:nvPr/>
        </p:nvSpPr>
        <p:spPr bwMode="auto">
          <a:xfrm>
            <a:off x="6934200" y="0"/>
            <a:ext cx="381000" cy="6858000"/>
          </a:xfrm>
          <a:prstGeom prst="rect">
            <a:avLst/>
          </a:prstGeom>
          <a:gradFill rotWithShape="0">
            <a:gsLst>
              <a:gs pos="0">
                <a:srgbClr val="602000"/>
              </a:gs>
              <a:gs pos="50000">
                <a:srgbClr val="5C1E00"/>
              </a:gs>
              <a:gs pos="100000">
                <a:srgbClr val="602000"/>
              </a:gs>
            </a:gsLst>
            <a:lin ang="0"/>
          </a:gradFill>
          <a:ln w="9525">
            <a:noFill/>
            <a:miter lim="800000"/>
            <a:headEnd/>
            <a:tailEnd/>
          </a:ln>
        </p:spPr>
        <p:txBody>
          <a:bodyPr/>
          <a:lstStyle/>
          <a:p>
            <a:pPr>
              <a:defRPr/>
            </a:pPr>
            <a:endParaRPr lang="en-US"/>
          </a:p>
        </p:txBody>
      </p:sp>
      <p:sp>
        <p:nvSpPr>
          <p:cNvPr id="1043" name="CustomShape 18"/>
          <p:cNvSpPr>
            <a:spLocks noChangeArrowheads="1"/>
          </p:cNvSpPr>
          <p:nvPr/>
        </p:nvSpPr>
        <p:spPr bwMode="auto">
          <a:xfrm>
            <a:off x="4254500" y="0"/>
            <a:ext cx="239713"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1044" name="CustomShape 19"/>
          <p:cNvSpPr>
            <a:spLocks noChangeArrowheads="1"/>
          </p:cNvSpPr>
          <p:nvPr/>
        </p:nvSpPr>
        <p:spPr bwMode="auto">
          <a:xfrm>
            <a:off x="3756025" y="0"/>
            <a:ext cx="5334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1045" name="CustomShape 20"/>
          <p:cNvSpPr>
            <a:spLocks noChangeArrowheads="1"/>
          </p:cNvSpPr>
          <p:nvPr/>
        </p:nvSpPr>
        <p:spPr bwMode="auto">
          <a:xfrm>
            <a:off x="1588" y="6151563"/>
            <a:ext cx="9142412" cy="706437"/>
          </a:xfrm>
          <a:prstGeom prst="rect">
            <a:avLst/>
          </a:prstGeom>
          <a:solidFill>
            <a:srgbClr val="000000"/>
          </a:solidFill>
          <a:ln w="9525">
            <a:noFill/>
            <a:miter lim="800000"/>
            <a:headEnd/>
            <a:tailEnd/>
          </a:ln>
        </p:spPr>
        <p:txBody>
          <a:bodyPr/>
          <a:lstStyle/>
          <a:p>
            <a:pPr>
              <a:defRPr/>
            </a:pPr>
            <a:endParaRPr lang="en-US"/>
          </a:p>
        </p:txBody>
      </p:sp>
      <p:sp>
        <p:nvSpPr>
          <p:cNvPr id="1046" name="CustomShape 21"/>
          <p:cNvSpPr>
            <a:spLocks noChangeArrowheads="1"/>
          </p:cNvSpPr>
          <p:nvPr/>
        </p:nvSpPr>
        <p:spPr bwMode="auto">
          <a:xfrm>
            <a:off x="0" y="6138863"/>
            <a:ext cx="9159875" cy="274637"/>
          </a:xfrm>
          <a:prstGeom prst="rect">
            <a:avLst/>
          </a:prstGeom>
          <a:gradFill rotWithShape="0">
            <a:gsLst>
              <a:gs pos="0">
                <a:srgbClr val="000000"/>
              </a:gs>
              <a:gs pos="50000">
                <a:srgbClr val="080808"/>
              </a:gs>
              <a:gs pos="100000">
                <a:srgbClr val="000000"/>
              </a:gs>
            </a:gsLst>
            <a:lin ang="0"/>
          </a:gradFill>
          <a:ln w="9525">
            <a:noFill/>
            <a:miter lim="800000"/>
            <a:headEnd/>
            <a:tailEnd/>
          </a:ln>
        </p:spPr>
        <p:txBody>
          <a:bodyPr/>
          <a:lstStyle/>
          <a:p>
            <a:pPr>
              <a:defRPr/>
            </a:pPr>
            <a:endParaRPr lang="en-US"/>
          </a:p>
        </p:txBody>
      </p:sp>
      <p:sp>
        <p:nvSpPr>
          <p:cNvPr id="1047" name="PlaceHolder 22"/>
          <p:cNvSpPr>
            <a:spLocks noGrp="1"/>
          </p:cNvSpPr>
          <p:nvPr>
            <p:ph type="title"/>
          </p:nvPr>
        </p:nvSpPr>
        <p:spPr bwMode="auto">
          <a:xfrm>
            <a:off x="457200" y="273050"/>
            <a:ext cx="8229600" cy="1144588"/>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lvl="0"/>
            <a:r>
              <a:rPr lang="pt-BR" smtClean="0"/>
              <a:t>Clique para editar o formato do texto do título</a:t>
            </a:r>
            <a:endParaRPr lang="en-US" smtClean="0"/>
          </a:p>
        </p:txBody>
      </p:sp>
      <p:sp>
        <p:nvSpPr>
          <p:cNvPr id="22" name="PlaceHolder 23"/>
          <p:cNvSpPr>
            <a:spLocks noGrp="1"/>
          </p:cNvSpPr>
          <p:nvPr>
            <p:ph type="body"/>
          </p:nvPr>
        </p:nvSpPr>
        <p:spPr>
          <a:xfrm>
            <a:off x="457200" y="1604963"/>
            <a:ext cx="8229600" cy="3976687"/>
          </a:xfrm>
          <a:prstGeom prst="rect">
            <a:avLst/>
          </a:prstGeom>
        </p:spPr>
        <p:txBody>
          <a:bodyPr wrap="none" lIns="0" tIns="0" rIns="0" bIns="0"/>
          <a:lstStyle/>
          <a:p>
            <a:r>
              <a:rPr lang="pt-BR"/>
              <a:t>Clique para editar o formato do texto da estrutura de tópicos</a:t>
            </a:r>
            <a:endParaRPr/>
          </a:p>
          <a:p>
            <a:pPr lvl="1"/>
            <a:r>
              <a:rPr lang="pt-BR"/>
              <a:t>2.º Nível da estrutura de tópicos</a:t>
            </a:r>
            <a:endParaRPr/>
          </a:p>
          <a:p>
            <a:pPr lvl="2"/>
            <a:r>
              <a:rPr lang="pt-BR"/>
              <a:t>3.º Nível da estrutura de tópicos</a:t>
            </a:r>
            <a:endParaRPr/>
          </a:p>
          <a:p>
            <a:pPr lvl="3"/>
            <a:r>
              <a:rPr lang="pt-BR"/>
              <a:t>4.º Nível da estrutura de tópicos</a:t>
            </a:r>
            <a:endParaRPr/>
          </a:p>
          <a:p>
            <a:pPr lvl="4"/>
            <a:r>
              <a:rPr lang="pt-BR"/>
              <a:t>5.º Nível da estrutura de tópicos</a:t>
            </a:r>
            <a:endParaRPr/>
          </a:p>
          <a:p>
            <a:pPr lvl="5"/>
            <a:r>
              <a:rPr lang="pt-BR"/>
              <a:t>6.º Nível da estrutura de tópicos</a:t>
            </a:r>
            <a:endParaRPr/>
          </a:p>
          <a:p>
            <a:pPr lvl="6"/>
            <a:r>
              <a:rPr lang="pt-BR"/>
              <a:t>7.º Nível da estrutura de tópicos</a:t>
            </a:r>
            <a:endParaRPr/>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62" r:id="rId12"/>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chemeClr val="tx2"/>
          </a:solidFill>
          <a:latin typeface="Arial" pitchFamily="34" charset="0"/>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050" name="CustomShape 1"/>
          <p:cNvSpPr>
            <a:spLocks noChangeArrowheads="1"/>
          </p:cNvSpPr>
          <p:nvPr/>
        </p:nvSpPr>
        <p:spPr bwMode="auto">
          <a:xfrm>
            <a:off x="8305800" y="1588"/>
            <a:ext cx="838200" cy="6856412"/>
          </a:xfrm>
          <a:prstGeom prst="rect">
            <a:avLst/>
          </a:prstGeom>
          <a:gradFill rotWithShape="0">
            <a:gsLst>
              <a:gs pos="0">
                <a:srgbClr val="000000"/>
              </a:gs>
              <a:gs pos="100000">
                <a:srgbClr val="0F0F0F"/>
              </a:gs>
            </a:gsLst>
            <a:lin ang="0"/>
          </a:gradFill>
          <a:ln w="9525">
            <a:noFill/>
            <a:miter lim="800000"/>
            <a:headEnd/>
            <a:tailEnd/>
          </a:ln>
        </p:spPr>
        <p:txBody>
          <a:bodyPr/>
          <a:lstStyle/>
          <a:p>
            <a:pPr>
              <a:defRPr/>
            </a:pPr>
            <a:endParaRPr lang="en-US"/>
          </a:p>
        </p:txBody>
      </p:sp>
      <p:sp>
        <p:nvSpPr>
          <p:cNvPr id="2051" name="CustomShape 2"/>
          <p:cNvSpPr>
            <a:spLocks noChangeArrowheads="1"/>
          </p:cNvSpPr>
          <p:nvPr/>
        </p:nvSpPr>
        <p:spPr bwMode="auto">
          <a:xfrm>
            <a:off x="1676400" y="0"/>
            <a:ext cx="3048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2052" name="CustomShape 3"/>
          <p:cNvSpPr>
            <a:spLocks noChangeArrowheads="1"/>
          </p:cNvSpPr>
          <p:nvPr/>
        </p:nvSpPr>
        <p:spPr bwMode="auto">
          <a:xfrm>
            <a:off x="2743200" y="0"/>
            <a:ext cx="6858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2053" name="CustomShape 4"/>
          <p:cNvSpPr>
            <a:spLocks noChangeArrowheads="1"/>
          </p:cNvSpPr>
          <p:nvPr/>
        </p:nvSpPr>
        <p:spPr bwMode="auto">
          <a:xfrm>
            <a:off x="3581400" y="0"/>
            <a:ext cx="379413" cy="6858000"/>
          </a:xfrm>
          <a:prstGeom prst="rect">
            <a:avLst/>
          </a:prstGeom>
          <a:solidFill>
            <a:srgbClr val="800000"/>
          </a:solidFill>
          <a:ln w="9525">
            <a:noFill/>
            <a:miter lim="800000"/>
            <a:headEnd/>
            <a:tailEnd/>
          </a:ln>
        </p:spPr>
        <p:txBody>
          <a:bodyPr/>
          <a:lstStyle/>
          <a:p>
            <a:pPr>
              <a:defRPr/>
            </a:pPr>
            <a:endParaRPr lang="en-US"/>
          </a:p>
        </p:txBody>
      </p:sp>
      <p:sp>
        <p:nvSpPr>
          <p:cNvPr id="2054" name="CustomShape 5"/>
          <p:cNvSpPr>
            <a:spLocks noChangeArrowheads="1"/>
          </p:cNvSpPr>
          <p:nvPr/>
        </p:nvSpPr>
        <p:spPr bwMode="auto">
          <a:xfrm>
            <a:off x="2133600" y="0"/>
            <a:ext cx="609600"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2055" name="CustomShape 6"/>
          <p:cNvSpPr>
            <a:spLocks noChangeArrowheads="1"/>
          </p:cNvSpPr>
          <p:nvPr/>
        </p:nvSpPr>
        <p:spPr bwMode="auto">
          <a:xfrm>
            <a:off x="762000" y="0"/>
            <a:ext cx="914400"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2056" name="CustomShape 7"/>
          <p:cNvSpPr>
            <a:spLocks noChangeArrowheads="1"/>
          </p:cNvSpPr>
          <p:nvPr/>
        </p:nvSpPr>
        <p:spPr bwMode="auto">
          <a:xfrm>
            <a:off x="457200" y="0"/>
            <a:ext cx="304800" cy="6858000"/>
          </a:xfrm>
          <a:prstGeom prst="rect">
            <a:avLst/>
          </a:prstGeom>
          <a:gradFill rotWithShape="0">
            <a:gsLst>
              <a:gs pos="0">
                <a:srgbClr val="602000"/>
              </a:gs>
              <a:gs pos="50000">
                <a:srgbClr val="511B00"/>
              </a:gs>
              <a:gs pos="100000">
                <a:srgbClr val="602000"/>
              </a:gs>
            </a:gsLst>
            <a:lin ang="0"/>
          </a:gradFill>
          <a:ln w="9525">
            <a:noFill/>
            <a:miter lim="800000"/>
            <a:headEnd/>
            <a:tailEnd/>
          </a:ln>
        </p:spPr>
        <p:txBody>
          <a:bodyPr/>
          <a:lstStyle/>
          <a:p>
            <a:pPr>
              <a:defRPr/>
            </a:pPr>
            <a:endParaRPr lang="en-US"/>
          </a:p>
        </p:txBody>
      </p:sp>
      <p:sp>
        <p:nvSpPr>
          <p:cNvPr id="2057" name="CustomShape 8"/>
          <p:cNvSpPr>
            <a:spLocks noChangeArrowheads="1"/>
          </p:cNvSpPr>
          <p:nvPr/>
        </p:nvSpPr>
        <p:spPr bwMode="auto">
          <a:xfrm>
            <a:off x="0" y="0"/>
            <a:ext cx="457200" cy="6858000"/>
          </a:xfrm>
          <a:prstGeom prst="rect">
            <a:avLst/>
          </a:prstGeom>
          <a:gradFill rotWithShape="0">
            <a:gsLst>
              <a:gs pos="0">
                <a:srgbClr val="4B1900"/>
              </a:gs>
              <a:gs pos="100000">
                <a:srgbClr val="602000"/>
              </a:gs>
            </a:gsLst>
            <a:lin ang="0"/>
          </a:gradFill>
          <a:ln w="9525">
            <a:noFill/>
            <a:miter lim="800000"/>
            <a:headEnd/>
            <a:tailEnd/>
          </a:ln>
        </p:spPr>
        <p:txBody>
          <a:bodyPr/>
          <a:lstStyle/>
          <a:p>
            <a:pPr>
              <a:defRPr/>
            </a:pPr>
            <a:endParaRPr lang="en-US"/>
          </a:p>
        </p:txBody>
      </p:sp>
      <p:sp>
        <p:nvSpPr>
          <p:cNvPr id="2058" name="CustomShape 9"/>
          <p:cNvSpPr>
            <a:spLocks noChangeArrowheads="1"/>
          </p:cNvSpPr>
          <p:nvPr/>
        </p:nvSpPr>
        <p:spPr bwMode="auto">
          <a:xfrm>
            <a:off x="3429000" y="0"/>
            <a:ext cx="379413"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2059" name="CustomShape 10"/>
          <p:cNvSpPr>
            <a:spLocks noChangeArrowheads="1"/>
          </p:cNvSpPr>
          <p:nvPr/>
        </p:nvSpPr>
        <p:spPr bwMode="auto">
          <a:xfrm>
            <a:off x="4419600" y="0"/>
            <a:ext cx="8382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2060" name="CustomShape 11"/>
          <p:cNvSpPr>
            <a:spLocks noChangeArrowheads="1"/>
          </p:cNvSpPr>
          <p:nvPr/>
        </p:nvSpPr>
        <p:spPr bwMode="auto">
          <a:xfrm>
            <a:off x="1981200" y="0"/>
            <a:ext cx="227013" cy="6858000"/>
          </a:xfrm>
          <a:prstGeom prst="rect">
            <a:avLst/>
          </a:prstGeom>
          <a:solidFill>
            <a:srgbClr val="602000"/>
          </a:solidFill>
          <a:ln w="9525">
            <a:noFill/>
            <a:miter lim="800000"/>
            <a:headEnd/>
            <a:tailEnd/>
          </a:ln>
        </p:spPr>
        <p:txBody>
          <a:bodyPr/>
          <a:lstStyle/>
          <a:p>
            <a:pPr>
              <a:defRPr/>
            </a:pPr>
            <a:endParaRPr lang="en-US"/>
          </a:p>
        </p:txBody>
      </p:sp>
      <p:sp>
        <p:nvSpPr>
          <p:cNvPr id="2061" name="CustomShape 12"/>
          <p:cNvSpPr>
            <a:spLocks noChangeArrowheads="1"/>
          </p:cNvSpPr>
          <p:nvPr/>
        </p:nvSpPr>
        <p:spPr bwMode="auto">
          <a:xfrm>
            <a:off x="5238750" y="0"/>
            <a:ext cx="398463" cy="6858000"/>
          </a:xfrm>
          <a:prstGeom prst="rect">
            <a:avLst/>
          </a:prstGeom>
          <a:solidFill>
            <a:srgbClr val="602000"/>
          </a:solidFill>
          <a:ln w="9525">
            <a:noFill/>
            <a:miter lim="800000"/>
            <a:headEnd/>
            <a:tailEnd/>
          </a:ln>
        </p:spPr>
        <p:txBody>
          <a:bodyPr/>
          <a:lstStyle/>
          <a:p>
            <a:pPr>
              <a:defRPr/>
            </a:pPr>
            <a:endParaRPr lang="en-US"/>
          </a:p>
        </p:txBody>
      </p:sp>
      <p:sp>
        <p:nvSpPr>
          <p:cNvPr id="2062" name="CustomShape 13"/>
          <p:cNvSpPr>
            <a:spLocks noChangeArrowheads="1"/>
          </p:cNvSpPr>
          <p:nvPr/>
        </p:nvSpPr>
        <p:spPr bwMode="auto">
          <a:xfrm>
            <a:off x="7391400" y="0"/>
            <a:ext cx="228600" cy="6858000"/>
          </a:xfrm>
          <a:prstGeom prst="rect">
            <a:avLst/>
          </a:prstGeom>
          <a:gradFill rotWithShape="0">
            <a:gsLst>
              <a:gs pos="0">
                <a:srgbClr val="602000"/>
              </a:gs>
              <a:gs pos="50000">
                <a:srgbClr val="5C1E00"/>
              </a:gs>
              <a:gs pos="100000">
                <a:srgbClr val="602000"/>
              </a:gs>
            </a:gsLst>
            <a:lin ang="0"/>
          </a:gradFill>
          <a:ln w="9525">
            <a:noFill/>
            <a:miter lim="800000"/>
            <a:headEnd/>
            <a:tailEnd/>
          </a:ln>
        </p:spPr>
        <p:txBody>
          <a:bodyPr/>
          <a:lstStyle/>
          <a:p>
            <a:pPr>
              <a:defRPr/>
            </a:pPr>
            <a:endParaRPr lang="en-US"/>
          </a:p>
        </p:txBody>
      </p:sp>
      <p:sp>
        <p:nvSpPr>
          <p:cNvPr id="2063" name="CustomShape 14"/>
          <p:cNvSpPr>
            <a:spLocks noChangeArrowheads="1"/>
          </p:cNvSpPr>
          <p:nvPr/>
        </p:nvSpPr>
        <p:spPr bwMode="auto">
          <a:xfrm>
            <a:off x="7315200" y="0"/>
            <a:ext cx="1065213" cy="6858000"/>
          </a:xfrm>
          <a:prstGeom prst="rect">
            <a:avLst/>
          </a:prstGeom>
          <a:gradFill rotWithShape="0">
            <a:gsLst>
              <a:gs pos="0">
                <a:srgbClr val="602000"/>
              </a:gs>
              <a:gs pos="100000">
                <a:srgbClr val="000000"/>
              </a:gs>
            </a:gsLst>
            <a:lin ang="0"/>
          </a:gradFill>
          <a:ln w="9525">
            <a:noFill/>
            <a:miter lim="800000"/>
            <a:headEnd/>
            <a:tailEnd/>
          </a:ln>
        </p:spPr>
        <p:txBody>
          <a:bodyPr/>
          <a:lstStyle/>
          <a:p>
            <a:pPr>
              <a:defRPr/>
            </a:pPr>
            <a:endParaRPr lang="en-US"/>
          </a:p>
        </p:txBody>
      </p:sp>
      <p:sp>
        <p:nvSpPr>
          <p:cNvPr id="2064" name="CustomShape 15"/>
          <p:cNvSpPr>
            <a:spLocks noChangeArrowheads="1"/>
          </p:cNvSpPr>
          <p:nvPr/>
        </p:nvSpPr>
        <p:spPr bwMode="auto">
          <a:xfrm>
            <a:off x="5562600" y="0"/>
            <a:ext cx="990600" cy="6858000"/>
          </a:xfrm>
          <a:prstGeom prst="rect">
            <a:avLst/>
          </a:prstGeom>
          <a:gradFill rotWithShape="0">
            <a:gsLst>
              <a:gs pos="0">
                <a:srgbClr val="602000"/>
              </a:gs>
              <a:gs pos="50000">
                <a:srgbClr val="800000"/>
              </a:gs>
              <a:gs pos="100000">
                <a:srgbClr val="602000"/>
              </a:gs>
            </a:gsLst>
            <a:lin ang="0"/>
          </a:gradFill>
          <a:ln w="9525">
            <a:noFill/>
            <a:miter lim="800000"/>
            <a:headEnd/>
            <a:tailEnd/>
          </a:ln>
        </p:spPr>
        <p:txBody>
          <a:bodyPr/>
          <a:lstStyle/>
          <a:p>
            <a:pPr>
              <a:defRPr/>
            </a:pPr>
            <a:endParaRPr lang="en-US"/>
          </a:p>
        </p:txBody>
      </p:sp>
      <p:sp>
        <p:nvSpPr>
          <p:cNvPr id="2065" name="CustomShape 16"/>
          <p:cNvSpPr>
            <a:spLocks noChangeArrowheads="1"/>
          </p:cNvSpPr>
          <p:nvPr/>
        </p:nvSpPr>
        <p:spPr bwMode="auto">
          <a:xfrm>
            <a:off x="6096000" y="0"/>
            <a:ext cx="836613"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2066" name="CustomShape 17"/>
          <p:cNvSpPr>
            <a:spLocks noChangeArrowheads="1"/>
          </p:cNvSpPr>
          <p:nvPr/>
        </p:nvSpPr>
        <p:spPr bwMode="auto">
          <a:xfrm>
            <a:off x="6934200" y="0"/>
            <a:ext cx="381000" cy="6858000"/>
          </a:xfrm>
          <a:prstGeom prst="rect">
            <a:avLst/>
          </a:prstGeom>
          <a:gradFill rotWithShape="0">
            <a:gsLst>
              <a:gs pos="0">
                <a:srgbClr val="602000"/>
              </a:gs>
              <a:gs pos="50000">
                <a:srgbClr val="5C1E00"/>
              </a:gs>
              <a:gs pos="100000">
                <a:srgbClr val="602000"/>
              </a:gs>
            </a:gsLst>
            <a:lin ang="0"/>
          </a:gradFill>
          <a:ln w="9525">
            <a:noFill/>
            <a:miter lim="800000"/>
            <a:headEnd/>
            <a:tailEnd/>
          </a:ln>
        </p:spPr>
        <p:txBody>
          <a:bodyPr/>
          <a:lstStyle/>
          <a:p>
            <a:pPr>
              <a:defRPr/>
            </a:pPr>
            <a:endParaRPr lang="en-US"/>
          </a:p>
        </p:txBody>
      </p:sp>
      <p:sp>
        <p:nvSpPr>
          <p:cNvPr id="2067" name="CustomShape 18"/>
          <p:cNvSpPr>
            <a:spLocks noChangeArrowheads="1"/>
          </p:cNvSpPr>
          <p:nvPr/>
        </p:nvSpPr>
        <p:spPr bwMode="auto">
          <a:xfrm>
            <a:off x="4254500" y="0"/>
            <a:ext cx="239713"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2068" name="CustomShape 19"/>
          <p:cNvSpPr>
            <a:spLocks noChangeArrowheads="1"/>
          </p:cNvSpPr>
          <p:nvPr/>
        </p:nvSpPr>
        <p:spPr bwMode="auto">
          <a:xfrm>
            <a:off x="3756025" y="0"/>
            <a:ext cx="5334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2069" name="CustomShape 20"/>
          <p:cNvSpPr>
            <a:spLocks noChangeArrowheads="1"/>
          </p:cNvSpPr>
          <p:nvPr/>
        </p:nvSpPr>
        <p:spPr bwMode="auto">
          <a:xfrm>
            <a:off x="1588" y="6151563"/>
            <a:ext cx="9142412" cy="706437"/>
          </a:xfrm>
          <a:prstGeom prst="rect">
            <a:avLst/>
          </a:prstGeom>
          <a:solidFill>
            <a:srgbClr val="000000"/>
          </a:solidFill>
          <a:ln w="9525">
            <a:noFill/>
            <a:miter lim="800000"/>
            <a:headEnd/>
            <a:tailEnd/>
          </a:ln>
        </p:spPr>
        <p:txBody>
          <a:bodyPr/>
          <a:lstStyle/>
          <a:p>
            <a:pPr>
              <a:defRPr/>
            </a:pPr>
            <a:endParaRPr lang="en-US"/>
          </a:p>
        </p:txBody>
      </p:sp>
      <p:sp>
        <p:nvSpPr>
          <p:cNvPr id="2070" name="CustomShape 21"/>
          <p:cNvSpPr>
            <a:spLocks noChangeArrowheads="1"/>
          </p:cNvSpPr>
          <p:nvPr/>
        </p:nvSpPr>
        <p:spPr bwMode="auto">
          <a:xfrm>
            <a:off x="0" y="6138863"/>
            <a:ext cx="9159875" cy="274637"/>
          </a:xfrm>
          <a:prstGeom prst="rect">
            <a:avLst/>
          </a:prstGeom>
          <a:gradFill rotWithShape="0">
            <a:gsLst>
              <a:gs pos="0">
                <a:srgbClr val="000000"/>
              </a:gs>
              <a:gs pos="50000">
                <a:srgbClr val="080808"/>
              </a:gs>
              <a:gs pos="100000">
                <a:srgbClr val="000000"/>
              </a:gs>
            </a:gsLst>
            <a:lin ang="0"/>
          </a:gradFill>
          <a:ln w="9525">
            <a:noFill/>
            <a:miter lim="800000"/>
            <a:headEnd/>
            <a:tailEnd/>
          </a:ln>
        </p:spPr>
        <p:txBody>
          <a:bodyPr/>
          <a:lstStyle/>
          <a:p>
            <a:pPr>
              <a:defRPr/>
            </a:pPr>
            <a:endParaRPr lang="en-US"/>
          </a:p>
        </p:txBody>
      </p:sp>
      <p:sp>
        <p:nvSpPr>
          <p:cNvPr id="2071" name="CustomShape 22"/>
          <p:cNvSpPr>
            <a:spLocks noChangeArrowheads="1"/>
          </p:cNvSpPr>
          <p:nvPr/>
        </p:nvSpPr>
        <p:spPr bwMode="auto">
          <a:xfrm>
            <a:off x="8305800" y="1588"/>
            <a:ext cx="838200" cy="6856412"/>
          </a:xfrm>
          <a:prstGeom prst="rect">
            <a:avLst/>
          </a:prstGeom>
          <a:gradFill rotWithShape="0">
            <a:gsLst>
              <a:gs pos="0">
                <a:srgbClr val="000000"/>
              </a:gs>
              <a:gs pos="100000">
                <a:srgbClr val="0F0F0F"/>
              </a:gs>
            </a:gsLst>
            <a:lin ang="0"/>
          </a:gradFill>
          <a:ln w="9525">
            <a:noFill/>
            <a:miter lim="800000"/>
            <a:headEnd/>
            <a:tailEnd/>
          </a:ln>
        </p:spPr>
        <p:txBody>
          <a:bodyPr/>
          <a:lstStyle/>
          <a:p>
            <a:pPr>
              <a:defRPr/>
            </a:pPr>
            <a:endParaRPr lang="en-US"/>
          </a:p>
        </p:txBody>
      </p:sp>
      <p:sp>
        <p:nvSpPr>
          <p:cNvPr id="2072" name="CustomShape 23"/>
          <p:cNvSpPr>
            <a:spLocks noChangeArrowheads="1"/>
          </p:cNvSpPr>
          <p:nvPr/>
        </p:nvSpPr>
        <p:spPr bwMode="auto">
          <a:xfrm>
            <a:off x="1676400" y="0"/>
            <a:ext cx="3048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2073" name="CustomShape 24"/>
          <p:cNvSpPr>
            <a:spLocks noChangeArrowheads="1"/>
          </p:cNvSpPr>
          <p:nvPr/>
        </p:nvSpPr>
        <p:spPr bwMode="auto">
          <a:xfrm>
            <a:off x="2743200" y="0"/>
            <a:ext cx="6858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2074" name="CustomShape 25"/>
          <p:cNvSpPr>
            <a:spLocks noChangeArrowheads="1"/>
          </p:cNvSpPr>
          <p:nvPr/>
        </p:nvSpPr>
        <p:spPr bwMode="auto">
          <a:xfrm>
            <a:off x="3581400" y="0"/>
            <a:ext cx="379413" cy="6858000"/>
          </a:xfrm>
          <a:prstGeom prst="rect">
            <a:avLst/>
          </a:prstGeom>
          <a:solidFill>
            <a:srgbClr val="800000"/>
          </a:solidFill>
          <a:ln w="9525">
            <a:noFill/>
            <a:miter lim="800000"/>
            <a:headEnd/>
            <a:tailEnd/>
          </a:ln>
        </p:spPr>
        <p:txBody>
          <a:bodyPr/>
          <a:lstStyle/>
          <a:p>
            <a:pPr>
              <a:defRPr/>
            </a:pPr>
            <a:endParaRPr lang="en-US"/>
          </a:p>
        </p:txBody>
      </p:sp>
      <p:sp>
        <p:nvSpPr>
          <p:cNvPr id="2075" name="CustomShape 26"/>
          <p:cNvSpPr>
            <a:spLocks noChangeArrowheads="1"/>
          </p:cNvSpPr>
          <p:nvPr/>
        </p:nvSpPr>
        <p:spPr bwMode="auto">
          <a:xfrm>
            <a:off x="2133600" y="0"/>
            <a:ext cx="609600"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2076" name="CustomShape 27"/>
          <p:cNvSpPr>
            <a:spLocks noChangeArrowheads="1"/>
          </p:cNvSpPr>
          <p:nvPr/>
        </p:nvSpPr>
        <p:spPr bwMode="auto">
          <a:xfrm>
            <a:off x="762000" y="0"/>
            <a:ext cx="914400"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2077" name="CustomShape 28"/>
          <p:cNvSpPr>
            <a:spLocks noChangeArrowheads="1"/>
          </p:cNvSpPr>
          <p:nvPr/>
        </p:nvSpPr>
        <p:spPr bwMode="auto">
          <a:xfrm>
            <a:off x="457200" y="0"/>
            <a:ext cx="304800" cy="6858000"/>
          </a:xfrm>
          <a:prstGeom prst="rect">
            <a:avLst/>
          </a:prstGeom>
          <a:gradFill rotWithShape="0">
            <a:gsLst>
              <a:gs pos="0">
                <a:srgbClr val="602000"/>
              </a:gs>
              <a:gs pos="50000">
                <a:srgbClr val="511B00"/>
              </a:gs>
              <a:gs pos="100000">
                <a:srgbClr val="602000"/>
              </a:gs>
            </a:gsLst>
            <a:lin ang="0"/>
          </a:gradFill>
          <a:ln w="9525">
            <a:noFill/>
            <a:miter lim="800000"/>
            <a:headEnd/>
            <a:tailEnd/>
          </a:ln>
        </p:spPr>
        <p:txBody>
          <a:bodyPr/>
          <a:lstStyle/>
          <a:p>
            <a:pPr>
              <a:defRPr/>
            </a:pPr>
            <a:endParaRPr lang="en-US"/>
          </a:p>
        </p:txBody>
      </p:sp>
      <p:sp>
        <p:nvSpPr>
          <p:cNvPr id="2078" name="CustomShape 29"/>
          <p:cNvSpPr>
            <a:spLocks noChangeArrowheads="1"/>
          </p:cNvSpPr>
          <p:nvPr/>
        </p:nvSpPr>
        <p:spPr bwMode="auto">
          <a:xfrm>
            <a:off x="0" y="0"/>
            <a:ext cx="457200" cy="6858000"/>
          </a:xfrm>
          <a:prstGeom prst="rect">
            <a:avLst/>
          </a:prstGeom>
          <a:gradFill rotWithShape="0">
            <a:gsLst>
              <a:gs pos="0">
                <a:srgbClr val="4B1900"/>
              </a:gs>
              <a:gs pos="100000">
                <a:srgbClr val="602000"/>
              </a:gs>
            </a:gsLst>
            <a:lin ang="0"/>
          </a:gradFill>
          <a:ln w="9525">
            <a:noFill/>
            <a:miter lim="800000"/>
            <a:headEnd/>
            <a:tailEnd/>
          </a:ln>
        </p:spPr>
        <p:txBody>
          <a:bodyPr/>
          <a:lstStyle/>
          <a:p>
            <a:pPr>
              <a:defRPr/>
            </a:pPr>
            <a:endParaRPr lang="en-US"/>
          </a:p>
        </p:txBody>
      </p:sp>
      <p:sp>
        <p:nvSpPr>
          <p:cNvPr id="2079" name="CustomShape 30"/>
          <p:cNvSpPr>
            <a:spLocks noChangeArrowheads="1"/>
          </p:cNvSpPr>
          <p:nvPr/>
        </p:nvSpPr>
        <p:spPr bwMode="auto">
          <a:xfrm>
            <a:off x="3429000" y="0"/>
            <a:ext cx="379413"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2080" name="CustomShape 31"/>
          <p:cNvSpPr>
            <a:spLocks noChangeArrowheads="1"/>
          </p:cNvSpPr>
          <p:nvPr/>
        </p:nvSpPr>
        <p:spPr bwMode="auto">
          <a:xfrm>
            <a:off x="4419600" y="0"/>
            <a:ext cx="8382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2081" name="CustomShape 32"/>
          <p:cNvSpPr>
            <a:spLocks noChangeArrowheads="1"/>
          </p:cNvSpPr>
          <p:nvPr/>
        </p:nvSpPr>
        <p:spPr bwMode="auto">
          <a:xfrm>
            <a:off x="1981200" y="0"/>
            <a:ext cx="227013" cy="6858000"/>
          </a:xfrm>
          <a:prstGeom prst="rect">
            <a:avLst/>
          </a:prstGeom>
          <a:solidFill>
            <a:srgbClr val="602000"/>
          </a:solidFill>
          <a:ln w="9525">
            <a:noFill/>
            <a:miter lim="800000"/>
            <a:headEnd/>
            <a:tailEnd/>
          </a:ln>
        </p:spPr>
        <p:txBody>
          <a:bodyPr/>
          <a:lstStyle/>
          <a:p>
            <a:pPr>
              <a:defRPr/>
            </a:pPr>
            <a:endParaRPr lang="en-US"/>
          </a:p>
        </p:txBody>
      </p:sp>
      <p:sp>
        <p:nvSpPr>
          <p:cNvPr id="2082" name="CustomShape 33"/>
          <p:cNvSpPr>
            <a:spLocks noChangeArrowheads="1"/>
          </p:cNvSpPr>
          <p:nvPr/>
        </p:nvSpPr>
        <p:spPr bwMode="auto">
          <a:xfrm>
            <a:off x="5238750" y="0"/>
            <a:ext cx="398463" cy="6858000"/>
          </a:xfrm>
          <a:prstGeom prst="rect">
            <a:avLst/>
          </a:prstGeom>
          <a:solidFill>
            <a:srgbClr val="602000"/>
          </a:solidFill>
          <a:ln w="9525">
            <a:noFill/>
            <a:miter lim="800000"/>
            <a:headEnd/>
            <a:tailEnd/>
          </a:ln>
        </p:spPr>
        <p:txBody>
          <a:bodyPr/>
          <a:lstStyle/>
          <a:p>
            <a:pPr>
              <a:defRPr/>
            </a:pPr>
            <a:endParaRPr lang="en-US"/>
          </a:p>
        </p:txBody>
      </p:sp>
      <p:sp>
        <p:nvSpPr>
          <p:cNvPr id="2083" name="CustomShape 34"/>
          <p:cNvSpPr>
            <a:spLocks noChangeArrowheads="1"/>
          </p:cNvSpPr>
          <p:nvPr/>
        </p:nvSpPr>
        <p:spPr bwMode="auto">
          <a:xfrm>
            <a:off x="7391400" y="0"/>
            <a:ext cx="228600" cy="6858000"/>
          </a:xfrm>
          <a:prstGeom prst="rect">
            <a:avLst/>
          </a:prstGeom>
          <a:gradFill rotWithShape="0">
            <a:gsLst>
              <a:gs pos="0">
                <a:srgbClr val="602000"/>
              </a:gs>
              <a:gs pos="50000">
                <a:srgbClr val="5C1E00"/>
              </a:gs>
              <a:gs pos="100000">
                <a:srgbClr val="602000"/>
              </a:gs>
            </a:gsLst>
            <a:lin ang="0"/>
          </a:gradFill>
          <a:ln w="9525">
            <a:noFill/>
            <a:miter lim="800000"/>
            <a:headEnd/>
            <a:tailEnd/>
          </a:ln>
        </p:spPr>
        <p:txBody>
          <a:bodyPr/>
          <a:lstStyle/>
          <a:p>
            <a:pPr>
              <a:defRPr/>
            </a:pPr>
            <a:endParaRPr lang="en-US"/>
          </a:p>
        </p:txBody>
      </p:sp>
      <p:sp>
        <p:nvSpPr>
          <p:cNvPr id="2084" name="CustomShape 35"/>
          <p:cNvSpPr>
            <a:spLocks noChangeArrowheads="1"/>
          </p:cNvSpPr>
          <p:nvPr/>
        </p:nvSpPr>
        <p:spPr bwMode="auto">
          <a:xfrm>
            <a:off x="7315200" y="0"/>
            <a:ext cx="1065213" cy="6858000"/>
          </a:xfrm>
          <a:prstGeom prst="rect">
            <a:avLst/>
          </a:prstGeom>
          <a:gradFill rotWithShape="0">
            <a:gsLst>
              <a:gs pos="0">
                <a:srgbClr val="602000"/>
              </a:gs>
              <a:gs pos="100000">
                <a:srgbClr val="000000"/>
              </a:gs>
            </a:gsLst>
            <a:lin ang="0"/>
          </a:gradFill>
          <a:ln w="9525">
            <a:noFill/>
            <a:miter lim="800000"/>
            <a:headEnd/>
            <a:tailEnd/>
          </a:ln>
        </p:spPr>
        <p:txBody>
          <a:bodyPr/>
          <a:lstStyle/>
          <a:p>
            <a:pPr>
              <a:defRPr/>
            </a:pPr>
            <a:endParaRPr lang="en-US"/>
          </a:p>
        </p:txBody>
      </p:sp>
      <p:sp>
        <p:nvSpPr>
          <p:cNvPr id="2085" name="CustomShape 36"/>
          <p:cNvSpPr>
            <a:spLocks noChangeArrowheads="1"/>
          </p:cNvSpPr>
          <p:nvPr/>
        </p:nvSpPr>
        <p:spPr bwMode="auto">
          <a:xfrm>
            <a:off x="5562600" y="0"/>
            <a:ext cx="990600" cy="6858000"/>
          </a:xfrm>
          <a:prstGeom prst="rect">
            <a:avLst/>
          </a:prstGeom>
          <a:gradFill rotWithShape="0">
            <a:gsLst>
              <a:gs pos="0">
                <a:srgbClr val="602000"/>
              </a:gs>
              <a:gs pos="50000">
                <a:srgbClr val="800000"/>
              </a:gs>
              <a:gs pos="100000">
                <a:srgbClr val="602000"/>
              </a:gs>
            </a:gsLst>
            <a:lin ang="0"/>
          </a:gradFill>
          <a:ln w="9525">
            <a:noFill/>
            <a:miter lim="800000"/>
            <a:headEnd/>
            <a:tailEnd/>
          </a:ln>
        </p:spPr>
        <p:txBody>
          <a:bodyPr/>
          <a:lstStyle/>
          <a:p>
            <a:pPr>
              <a:defRPr/>
            </a:pPr>
            <a:endParaRPr lang="en-US"/>
          </a:p>
        </p:txBody>
      </p:sp>
      <p:sp>
        <p:nvSpPr>
          <p:cNvPr id="2086" name="CustomShape 37"/>
          <p:cNvSpPr>
            <a:spLocks noChangeArrowheads="1"/>
          </p:cNvSpPr>
          <p:nvPr/>
        </p:nvSpPr>
        <p:spPr bwMode="auto">
          <a:xfrm>
            <a:off x="6096000" y="0"/>
            <a:ext cx="836613"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2087" name="CustomShape 38"/>
          <p:cNvSpPr>
            <a:spLocks noChangeArrowheads="1"/>
          </p:cNvSpPr>
          <p:nvPr/>
        </p:nvSpPr>
        <p:spPr bwMode="auto">
          <a:xfrm>
            <a:off x="6934200" y="0"/>
            <a:ext cx="381000" cy="6858000"/>
          </a:xfrm>
          <a:prstGeom prst="rect">
            <a:avLst/>
          </a:prstGeom>
          <a:gradFill rotWithShape="0">
            <a:gsLst>
              <a:gs pos="0">
                <a:srgbClr val="602000"/>
              </a:gs>
              <a:gs pos="50000">
                <a:srgbClr val="5C1E00"/>
              </a:gs>
              <a:gs pos="100000">
                <a:srgbClr val="602000"/>
              </a:gs>
            </a:gsLst>
            <a:lin ang="0"/>
          </a:gradFill>
          <a:ln w="9525">
            <a:noFill/>
            <a:miter lim="800000"/>
            <a:headEnd/>
            <a:tailEnd/>
          </a:ln>
        </p:spPr>
        <p:txBody>
          <a:bodyPr/>
          <a:lstStyle/>
          <a:p>
            <a:pPr>
              <a:defRPr/>
            </a:pPr>
            <a:endParaRPr lang="en-US"/>
          </a:p>
        </p:txBody>
      </p:sp>
      <p:sp>
        <p:nvSpPr>
          <p:cNvPr id="2088" name="CustomShape 39"/>
          <p:cNvSpPr>
            <a:spLocks noChangeArrowheads="1"/>
          </p:cNvSpPr>
          <p:nvPr/>
        </p:nvSpPr>
        <p:spPr bwMode="auto">
          <a:xfrm>
            <a:off x="4254500" y="0"/>
            <a:ext cx="239713"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2089" name="CustomShape 40"/>
          <p:cNvSpPr>
            <a:spLocks noChangeArrowheads="1"/>
          </p:cNvSpPr>
          <p:nvPr/>
        </p:nvSpPr>
        <p:spPr bwMode="auto">
          <a:xfrm>
            <a:off x="3756025" y="0"/>
            <a:ext cx="5334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2090" name="CustomShape 41"/>
          <p:cNvSpPr>
            <a:spLocks noChangeArrowheads="1"/>
          </p:cNvSpPr>
          <p:nvPr/>
        </p:nvSpPr>
        <p:spPr bwMode="auto">
          <a:xfrm>
            <a:off x="1588" y="6151563"/>
            <a:ext cx="9142412" cy="706437"/>
          </a:xfrm>
          <a:prstGeom prst="rect">
            <a:avLst/>
          </a:prstGeom>
          <a:solidFill>
            <a:srgbClr val="000000"/>
          </a:solidFill>
          <a:ln w="9525">
            <a:noFill/>
            <a:miter lim="800000"/>
            <a:headEnd/>
            <a:tailEnd/>
          </a:ln>
        </p:spPr>
        <p:txBody>
          <a:bodyPr/>
          <a:lstStyle/>
          <a:p>
            <a:pPr>
              <a:defRPr/>
            </a:pPr>
            <a:endParaRPr lang="en-US"/>
          </a:p>
        </p:txBody>
      </p:sp>
      <p:sp>
        <p:nvSpPr>
          <p:cNvPr id="2091" name="CustomShape 42"/>
          <p:cNvSpPr>
            <a:spLocks noChangeArrowheads="1"/>
          </p:cNvSpPr>
          <p:nvPr/>
        </p:nvSpPr>
        <p:spPr bwMode="auto">
          <a:xfrm>
            <a:off x="0" y="6138863"/>
            <a:ext cx="9159875" cy="274637"/>
          </a:xfrm>
          <a:prstGeom prst="rect">
            <a:avLst/>
          </a:prstGeom>
          <a:gradFill rotWithShape="0">
            <a:gsLst>
              <a:gs pos="0">
                <a:srgbClr val="000000"/>
              </a:gs>
              <a:gs pos="50000">
                <a:srgbClr val="080808"/>
              </a:gs>
              <a:gs pos="100000">
                <a:srgbClr val="000000"/>
              </a:gs>
            </a:gsLst>
            <a:lin ang="0"/>
          </a:gradFill>
          <a:ln w="9525">
            <a:noFill/>
            <a:miter lim="800000"/>
            <a:headEnd/>
            <a:tailEnd/>
          </a:ln>
        </p:spPr>
        <p:txBody>
          <a:bodyPr/>
          <a:lstStyle/>
          <a:p>
            <a:pPr>
              <a:defRPr/>
            </a:pPr>
            <a:endParaRPr lang="en-US"/>
          </a:p>
        </p:txBody>
      </p:sp>
      <p:sp>
        <p:nvSpPr>
          <p:cNvPr id="2092" name="PlaceHolder 43"/>
          <p:cNvSpPr>
            <a:spLocks noGrp="1"/>
          </p:cNvSpPr>
          <p:nvPr>
            <p:ph type="title"/>
          </p:nvPr>
        </p:nvSpPr>
        <p:spPr bwMode="auto">
          <a:xfrm>
            <a:off x="457200" y="277813"/>
            <a:ext cx="8229600" cy="1139825"/>
          </a:xfrm>
          <a:prstGeom prst="rect">
            <a:avLst/>
          </a:prstGeom>
          <a:noFill/>
          <a:ln w="9525">
            <a:noFill/>
            <a:miter lim="800000"/>
            <a:headEnd/>
            <a:tailEnd/>
          </a:ln>
        </p:spPr>
        <p:txBody>
          <a:bodyPr vert="horz" wrap="none" lIns="0" tIns="0" rIns="0" bIns="0" numCol="1" anchor="ctr" anchorCtr="1" compatLnSpc="1">
            <a:prstTxWarp prst="textNoShape">
              <a:avLst/>
            </a:prstTxWarp>
          </a:bodyPr>
          <a:lstStyle/>
          <a:p>
            <a:pPr lvl="0"/>
            <a:r>
              <a:rPr lang="pt-BR" smtClean="0"/>
              <a:t>Clique para editar o formato do texto do título</a:t>
            </a:r>
            <a:endParaRPr lang="en-US" smtClean="0"/>
          </a:p>
        </p:txBody>
      </p:sp>
      <p:sp>
        <p:nvSpPr>
          <p:cNvPr id="100" name="PlaceHolder 44"/>
          <p:cNvSpPr>
            <a:spLocks noGrp="1"/>
          </p:cNvSpPr>
          <p:nvPr>
            <p:ph type="body"/>
          </p:nvPr>
        </p:nvSpPr>
        <p:spPr>
          <a:xfrm>
            <a:off x="457200" y="1604963"/>
            <a:ext cx="8229600" cy="3976687"/>
          </a:xfrm>
          <a:prstGeom prst="rect">
            <a:avLst/>
          </a:prstGeom>
        </p:spPr>
        <p:txBody>
          <a:bodyPr wrap="none" lIns="0" tIns="0" rIns="0" bIns="0"/>
          <a:lstStyle/>
          <a:p>
            <a:r>
              <a:rPr lang="pt-BR"/>
              <a:t>Clique para editar o formato do texto da estrutura de tópicos</a:t>
            </a:r>
            <a:endParaRPr/>
          </a:p>
          <a:p>
            <a:pPr lvl="1"/>
            <a:r>
              <a:rPr lang="pt-BR"/>
              <a:t>2.º Nível da estrutura de tópicos</a:t>
            </a:r>
            <a:endParaRPr/>
          </a:p>
          <a:p>
            <a:pPr lvl="2"/>
            <a:r>
              <a:rPr lang="pt-BR"/>
              <a:t>3.º Nível da estrutura de tópicos</a:t>
            </a:r>
            <a:endParaRPr/>
          </a:p>
          <a:p>
            <a:pPr lvl="3"/>
            <a:r>
              <a:rPr lang="pt-BR"/>
              <a:t>4.º Nível da estrutura de tópicos</a:t>
            </a:r>
            <a:endParaRPr/>
          </a:p>
          <a:p>
            <a:pPr lvl="4"/>
            <a:r>
              <a:rPr lang="pt-BR"/>
              <a:t>5.º Nível da estrutura de tópicos</a:t>
            </a:r>
            <a:endParaRPr/>
          </a:p>
          <a:p>
            <a:pPr lvl="5"/>
            <a:r>
              <a:rPr lang="pt-BR"/>
              <a:t>6.º Nível da estrutura de tópicos</a:t>
            </a:r>
            <a:endParaRPr/>
          </a:p>
          <a:p>
            <a:pPr lvl="6"/>
            <a:r>
              <a:rPr lang="pt-BR"/>
              <a:t>7.º Nível da estrutura de tópicos</a:t>
            </a:r>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63" r:id="rId12"/>
  </p:sldLayoutIdLst>
  <p:hf hdr="0"/>
  <p:txStyles>
    <p:titleStyle>
      <a:lvl1pPr algn="ctr" rtl="0" eaLnBrk="0" fontAlgn="base" hangingPunct="0">
        <a:spcBef>
          <a:spcPct val="0"/>
        </a:spcBef>
        <a:spcAft>
          <a:spcPct val="0"/>
        </a:spcAft>
        <a:defRPr sz="4400">
          <a:solidFill>
            <a:schemeClr val="tx2"/>
          </a:solidFill>
          <a:latin typeface="Arial" pitchFamily="34" charset="0"/>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3074" name="CustomShape 1"/>
          <p:cNvSpPr>
            <a:spLocks noChangeArrowheads="1"/>
          </p:cNvSpPr>
          <p:nvPr/>
        </p:nvSpPr>
        <p:spPr bwMode="auto">
          <a:xfrm>
            <a:off x="8305800" y="1588"/>
            <a:ext cx="838200" cy="6856412"/>
          </a:xfrm>
          <a:prstGeom prst="rect">
            <a:avLst/>
          </a:prstGeom>
          <a:gradFill rotWithShape="0">
            <a:gsLst>
              <a:gs pos="0">
                <a:srgbClr val="000000"/>
              </a:gs>
              <a:gs pos="100000">
                <a:srgbClr val="0F0F0F"/>
              </a:gs>
            </a:gsLst>
            <a:lin ang="0"/>
          </a:gradFill>
          <a:ln w="9525">
            <a:noFill/>
            <a:miter lim="800000"/>
            <a:headEnd/>
            <a:tailEnd/>
          </a:ln>
        </p:spPr>
        <p:txBody>
          <a:bodyPr/>
          <a:lstStyle/>
          <a:p>
            <a:pPr>
              <a:defRPr/>
            </a:pPr>
            <a:endParaRPr lang="en-US"/>
          </a:p>
        </p:txBody>
      </p:sp>
      <p:sp>
        <p:nvSpPr>
          <p:cNvPr id="3075" name="CustomShape 2"/>
          <p:cNvSpPr>
            <a:spLocks noChangeArrowheads="1"/>
          </p:cNvSpPr>
          <p:nvPr/>
        </p:nvSpPr>
        <p:spPr bwMode="auto">
          <a:xfrm>
            <a:off x="1676400" y="0"/>
            <a:ext cx="3048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3076" name="CustomShape 3"/>
          <p:cNvSpPr>
            <a:spLocks noChangeArrowheads="1"/>
          </p:cNvSpPr>
          <p:nvPr/>
        </p:nvSpPr>
        <p:spPr bwMode="auto">
          <a:xfrm>
            <a:off x="2743200" y="0"/>
            <a:ext cx="6858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3077" name="CustomShape 4"/>
          <p:cNvSpPr>
            <a:spLocks noChangeArrowheads="1"/>
          </p:cNvSpPr>
          <p:nvPr/>
        </p:nvSpPr>
        <p:spPr bwMode="auto">
          <a:xfrm>
            <a:off x="3581400" y="0"/>
            <a:ext cx="379413" cy="6858000"/>
          </a:xfrm>
          <a:prstGeom prst="rect">
            <a:avLst/>
          </a:prstGeom>
          <a:solidFill>
            <a:srgbClr val="800000"/>
          </a:solidFill>
          <a:ln w="9525">
            <a:noFill/>
            <a:miter lim="800000"/>
            <a:headEnd/>
            <a:tailEnd/>
          </a:ln>
        </p:spPr>
        <p:txBody>
          <a:bodyPr/>
          <a:lstStyle/>
          <a:p>
            <a:pPr>
              <a:defRPr/>
            </a:pPr>
            <a:endParaRPr lang="en-US"/>
          </a:p>
        </p:txBody>
      </p:sp>
      <p:sp>
        <p:nvSpPr>
          <p:cNvPr id="3078" name="CustomShape 5"/>
          <p:cNvSpPr>
            <a:spLocks noChangeArrowheads="1"/>
          </p:cNvSpPr>
          <p:nvPr/>
        </p:nvSpPr>
        <p:spPr bwMode="auto">
          <a:xfrm>
            <a:off x="2133600" y="0"/>
            <a:ext cx="609600"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3079" name="CustomShape 6"/>
          <p:cNvSpPr>
            <a:spLocks noChangeArrowheads="1"/>
          </p:cNvSpPr>
          <p:nvPr/>
        </p:nvSpPr>
        <p:spPr bwMode="auto">
          <a:xfrm>
            <a:off x="762000" y="0"/>
            <a:ext cx="914400"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3080" name="CustomShape 7"/>
          <p:cNvSpPr>
            <a:spLocks noChangeArrowheads="1"/>
          </p:cNvSpPr>
          <p:nvPr/>
        </p:nvSpPr>
        <p:spPr bwMode="auto">
          <a:xfrm>
            <a:off x="457200" y="0"/>
            <a:ext cx="304800" cy="6858000"/>
          </a:xfrm>
          <a:prstGeom prst="rect">
            <a:avLst/>
          </a:prstGeom>
          <a:gradFill rotWithShape="0">
            <a:gsLst>
              <a:gs pos="0">
                <a:srgbClr val="602000"/>
              </a:gs>
              <a:gs pos="50000">
                <a:srgbClr val="511B00"/>
              </a:gs>
              <a:gs pos="100000">
                <a:srgbClr val="602000"/>
              </a:gs>
            </a:gsLst>
            <a:lin ang="0"/>
          </a:gradFill>
          <a:ln w="9525">
            <a:noFill/>
            <a:miter lim="800000"/>
            <a:headEnd/>
            <a:tailEnd/>
          </a:ln>
        </p:spPr>
        <p:txBody>
          <a:bodyPr/>
          <a:lstStyle/>
          <a:p>
            <a:pPr>
              <a:defRPr/>
            </a:pPr>
            <a:endParaRPr lang="en-US"/>
          </a:p>
        </p:txBody>
      </p:sp>
      <p:sp>
        <p:nvSpPr>
          <p:cNvPr id="3081" name="CustomShape 8"/>
          <p:cNvSpPr>
            <a:spLocks noChangeArrowheads="1"/>
          </p:cNvSpPr>
          <p:nvPr/>
        </p:nvSpPr>
        <p:spPr bwMode="auto">
          <a:xfrm>
            <a:off x="0" y="0"/>
            <a:ext cx="457200" cy="6858000"/>
          </a:xfrm>
          <a:prstGeom prst="rect">
            <a:avLst/>
          </a:prstGeom>
          <a:gradFill rotWithShape="0">
            <a:gsLst>
              <a:gs pos="0">
                <a:srgbClr val="4B1900"/>
              </a:gs>
              <a:gs pos="100000">
                <a:srgbClr val="602000"/>
              </a:gs>
            </a:gsLst>
            <a:lin ang="0"/>
          </a:gradFill>
          <a:ln w="9525">
            <a:noFill/>
            <a:miter lim="800000"/>
            <a:headEnd/>
            <a:tailEnd/>
          </a:ln>
        </p:spPr>
        <p:txBody>
          <a:bodyPr/>
          <a:lstStyle/>
          <a:p>
            <a:pPr>
              <a:defRPr/>
            </a:pPr>
            <a:endParaRPr lang="en-US"/>
          </a:p>
        </p:txBody>
      </p:sp>
      <p:sp>
        <p:nvSpPr>
          <p:cNvPr id="3082" name="CustomShape 9"/>
          <p:cNvSpPr>
            <a:spLocks noChangeArrowheads="1"/>
          </p:cNvSpPr>
          <p:nvPr/>
        </p:nvSpPr>
        <p:spPr bwMode="auto">
          <a:xfrm>
            <a:off x="3429000" y="0"/>
            <a:ext cx="379413"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3083" name="CustomShape 10"/>
          <p:cNvSpPr>
            <a:spLocks noChangeArrowheads="1"/>
          </p:cNvSpPr>
          <p:nvPr/>
        </p:nvSpPr>
        <p:spPr bwMode="auto">
          <a:xfrm>
            <a:off x="4419600" y="0"/>
            <a:ext cx="8382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3084" name="CustomShape 11"/>
          <p:cNvSpPr>
            <a:spLocks noChangeArrowheads="1"/>
          </p:cNvSpPr>
          <p:nvPr/>
        </p:nvSpPr>
        <p:spPr bwMode="auto">
          <a:xfrm>
            <a:off x="1981200" y="0"/>
            <a:ext cx="227013" cy="6858000"/>
          </a:xfrm>
          <a:prstGeom prst="rect">
            <a:avLst/>
          </a:prstGeom>
          <a:solidFill>
            <a:srgbClr val="602000"/>
          </a:solidFill>
          <a:ln w="9525">
            <a:noFill/>
            <a:miter lim="800000"/>
            <a:headEnd/>
            <a:tailEnd/>
          </a:ln>
        </p:spPr>
        <p:txBody>
          <a:bodyPr/>
          <a:lstStyle/>
          <a:p>
            <a:pPr>
              <a:defRPr/>
            </a:pPr>
            <a:endParaRPr lang="en-US"/>
          </a:p>
        </p:txBody>
      </p:sp>
      <p:sp>
        <p:nvSpPr>
          <p:cNvPr id="3085" name="CustomShape 12"/>
          <p:cNvSpPr>
            <a:spLocks noChangeArrowheads="1"/>
          </p:cNvSpPr>
          <p:nvPr/>
        </p:nvSpPr>
        <p:spPr bwMode="auto">
          <a:xfrm>
            <a:off x="5238750" y="0"/>
            <a:ext cx="398463" cy="6858000"/>
          </a:xfrm>
          <a:prstGeom prst="rect">
            <a:avLst/>
          </a:prstGeom>
          <a:solidFill>
            <a:srgbClr val="602000"/>
          </a:solidFill>
          <a:ln w="9525">
            <a:noFill/>
            <a:miter lim="800000"/>
            <a:headEnd/>
            <a:tailEnd/>
          </a:ln>
        </p:spPr>
        <p:txBody>
          <a:bodyPr/>
          <a:lstStyle/>
          <a:p>
            <a:pPr>
              <a:defRPr/>
            </a:pPr>
            <a:endParaRPr lang="en-US"/>
          </a:p>
        </p:txBody>
      </p:sp>
      <p:sp>
        <p:nvSpPr>
          <p:cNvPr id="3086" name="CustomShape 13"/>
          <p:cNvSpPr>
            <a:spLocks noChangeArrowheads="1"/>
          </p:cNvSpPr>
          <p:nvPr/>
        </p:nvSpPr>
        <p:spPr bwMode="auto">
          <a:xfrm>
            <a:off x="7391400" y="0"/>
            <a:ext cx="228600" cy="6858000"/>
          </a:xfrm>
          <a:prstGeom prst="rect">
            <a:avLst/>
          </a:prstGeom>
          <a:gradFill rotWithShape="0">
            <a:gsLst>
              <a:gs pos="0">
                <a:srgbClr val="602000"/>
              </a:gs>
              <a:gs pos="50000">
                <a:srgbClr val="5C1E00"/>
              </a:gs>
              <a:gs pos="100000">
                <a:srgbClr val="602000"/>
              </a:gs>
            </a:gsLst>
            <a:lin ang="0"/>
          </a:gradFill>
          <a:ln w="9525">
            <a:noFill/>
            <a:miter lim="800000"/>
            <a:headEnd/>
            <a:tailEnd/>
          </a:ln>
        </p:spPr>
        <p:txBody>
          <a:bodyPr/>
          <a:lstStyle/>
          <a:p>
            <a:pPr>
              <a:defRPr/>
            </a:pPr>
            <a:endParaRPr lang="en-US"/>
          </a:p>
        </p:txBody>
      </p:sp>
      <p:sp>
        <p:nvSpPr>
          <p:cNvPr id="3087" name="CustomShape 14"/>
          <p:cNvSpPr>
            <a:spLocks noChangeArrowheads="1"/>
          </p:cNvSpPr>
          <p:nvPr/>
        </p:nvSpPr>
        <p:spPr bwMode="auto">
          <a:xfrm>
            <a:off x="7315200" y="0"/>
            <a:ext cx="1065213" cy="6858000"/>
          </a:xfrm>
          <a:prstGeom prst="rect">
            <a:avLst/>
          </a:prstGeom>
          <a:gradFill rotWithShape="0">
            <a:gsLst>
              <a:gs pos="0">
                <a:srgbClr val="602000"/>
              </a:gs>
              <a:gs pos="100000">
                <a:srgbClr val="000000"/>
              </a:gs>
            </a:gsLst>
            <a:lin ang="0"/>
          </a:gradFill>
          <a:ln w="9525">
            <a:noFill/>
            <a:miter lim="800000"/>
            <a:headEnd/>
            <a:tailEnd/>
          </a:ln>
        </p:spPr>
        <p:txBody>
          <a:bodyPr/>
          <a:lstStyle/>
          <a:p>
            <a:pPr>
              <a:defRPr/>
            </a:pPr>
            <a:endParaRPr lang="en-US"/>
          </a:p>
        </p:txBody>
      </p:sp>
      <p:sp>
        <p:nvSpPr>
          <p:cNvPr id="3088" name="CustomShape 15"/>
          <p:cNvSpPr>
            <a:spLocks noChangeArrowheads="1"/>
          </p:cNvSpPr>
          <p:nvPr/>
        </p:nvSpPr>
        <p:spPr bwMode="auto">
          <a:xfrm>
            <a:off x="5562600" y="0"/>
            <a:ext cx="990600" cy="6858000"/>
          </a:xfrm>
          <a:prstGeom prst="rect">
            <a:avLst/>
          </a:prstGeom>
          <a:gradFill rotWithShape="0">
            <a:gsLst>
              <a:gs pos="0">
                <a:srgbClr val="602000"/>
              </a:gs>
              <a:gs pos="50000">
                <a:srgbClr val="800000"/>
              </a:gs>
              <a:gs pos="100000">
                <a:srgbClr val="602000"/>
              </a:gs>
            </a:gsLst>
            <a:lin ang="0"/>
          </a:gradFill>
          <a:ln w="9525">
            <a:noFill/>
            <a:miter lim="800000"/>
            <a:headEnd/>
            <a:tailEnd/>
          </a:ln>
        </p:spPr>
        <p:txBody>
          <a:bodyPr/>
          <a:lstStyle/>
          <a:p>
            <a:pPr>
              <a:defRPr/>
            </a:pPr>
            <a:endParaRPr lang="en-US"/>
          </a:p>
        </p:txBody>
      </p:sp>
      <p:sp>
        <p:nvSpPr>
          <p:cNvPr id="3089" name="CustomShape 16"/>
          <p:cNvSpPr>
            <a:spLocks noChangeArrowheads="1"/>
          </p:cNvSpPr>
          <p:nvPr/>
        </p:nvSpPr>
        <p:spPr bwMode="auto">
          <a:xfrm>
            <a:off x="6096000" y="0"/>
            <a:ext cx="836613"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3090" name="CustomShape 17"/>
          <p:cNvSpPr>
            <a:spLocks noChangeArrowheads="1"/>
          </p:cNvSpPr>
          <p:nvPr/>
        </p:nvSpPr>
        <p:spPr bwMode="auto">
          <a:xfrm>
            <a:off x="6934200" y="0"/>
            <a:ext cx="381000" cy="6858000"/>
          </a:xfrm>
          <a:prstGeom prst="rect">
            <a:avLst/>
          </a:prstGeom>
          <a:gradFill rotWithShape="0">
            <a:gsLst>
              <a:gs pos="0">
                <a:srgbClr val="602000"/>
              </a:gs>
              <a:gs pos="50000">
                <a:srgbClr val="5C1E00"/>
              </a:gs>
              <a:gs pos="100000">
                <a:srgbClr val="602000"/>
              </a:gs>
            </a:gsLst>
            <a:lin ang="0"/>
          </a:gradFill>
          <a:ln w="9525">
            <a:noFill/>
            <a:miter lim="800000"/>
            <a:headEnd/>
            <a:tailEnd/>
          </a:ln>
        </p:spPr>
        <p:txBody>
          <a:bodyPr/>
          <a:lstStyle/>
          <a:p>
            <a:pPr>
              <a:defRPr/>
            </a:pPr>
            <a:endParaRPr lang="en-US"/>
          </a:p>
        </p:txBody>
      </p:sp>
      <p:sp>
        <p:nvSpPr>
          <p:cNvPr id="3091" name="CustomShape 18"/>
          <p:cNvSpPr>
            <a:spLocks noChangeArrowheads="1"/>
          </p:cNvSpPr>
          <p:nvPr/>
        </p:nvSpPr>
        <p:spPr bwMode="auto">
          <a:xfrm>
            <a:off x="4254500" y="0"/>
            <a:ext cx="239713" cy="6858000"/>
          </a:xfrm>
          <a:prstGeom prst="rect">
            <a:avLst/>
          </a:prstGeom>
          <a:gradFill rotWithShape="0">
            <a:gsLst>
              <a:gs pos="0">
                <a:srgbClr val="602000"/>
              </a:gs>
              <a:gs pos="100000">
                <a:srgbClr val="800000"/>
              </a:gs>
            </a:gsLst>
            <a:lin ang="0"/>
          </a:gradFill>
          <a:ln w="9525">
            <a:noFill/>
            <a:miter lim="800000"/>
            <a:headEnd/>
            <a:tailEnd/>
          </a:ln>
        </p:spPr>
        <p:txBody>
          <a:bodyPr/>
          <a:lstStyle/>
          <a:p>
            <a:pPr>
              <a:defRPr/>
            </a:pPr>
            <a:endParaRPr lang="en-US"/>
          </a:p>
        </p:txBody>
      </p:sp>
      <p:sp>
        <p:nvSpPr>
          <p:cNvPr id="3092" name="CustomShape 19"/>
          <p:cNvSpPr>
            <a:spLocks noChangeArrowheads="1"/>
          </p:cNvSpPr>
          <p:nvPr/>
        </p:nvSpPr>
        <p:spPr bwMode="auto">
          <a:xfrm>
            <a:off x="3756025" y="0"/>
            <a:ext cx="533400" cy="6858000"/>
          </a:xfrm>
          <a:prstGeom prst="rect">
            <a:avLst/>
          </a:prstGeom>
          <a:gradFill rotWithShape="0">
            <a:gsLst>
              <a:gs pos="0">
                <a:srgbClr val="800000"/>
              </a:gs>
              <a:gs pos="100000">
                <a:srgbClr val="602000"/>
              </a:gs>
            </a:gsLst>
            <a:lin ang="0"/>
          </a:gradFill>
          <a:ln w="9525">
            <a:noFill/>
            <a:miter lim="800000"/>
            <a:headEnd/>
            <a:tailEnd/>
          </a:ln>
        </p:spPr>
        <p:txBody>
          <a:bodyPr/>
          <a:lstStyle/>
          <a:p>
            <a:pPr>
              <a:defRPr/>
            </a:pPr>
            <a:endParaRPr lang="en-US"/>
          </a:p>
        </p:txBody>
      </p:sp>
      <p:sp>
        <p:nvSpPr>
          <p:cNvPr id="3093" name="CustomShape 20"/>
          <p:cNvSpPr>
            <a:spLocks noChangeArrowheads="1"/>
          </p:cNvSpPr>
          <p:nvPr/>
        </p:nvSpPr>
        <p:spPr bwMode="auto">
          <a:xfrm>
            <a:off x="1588" y="6151563"/>
            <a:ext cx="9142412" cy="706437"/>
          </a:xfrm>
          <a:prstGeom prst="rect">
            <a:avLst/>
          </a:prstGeom>
          <a:solidFill>
            <a:srgbClr val="000000"/>
          </a:solidFill>
          <a:ln w="9525">
            <a:noFill/>
            <a:miter lim="800000"/>
            <a:headEnd/>
            <a:tailEnd/>
          </a:ln>
        </p:spPr>
        <p:txBody>
          <a:bodyPr/>
          <a:lstStyle/>
          <a:p>
            <a:pPr>
              <a:defRPr/>
            </a:pPr>
            <a:endParaRPr lang="en-US"/>
          </a:p>
        </p:txBody>
      </p:sp>
      <p:sp>
        <p:nvSpPr>
          <p:cNvPr id="3094" name="CustomShape 21"/>
          <p:cNvSpPr>
            <a:spLocks noChangeArrowheads="1"/>
          </p:cNvSpPr>
          <p:nvPr/>
        </p:nvSpPr>
        <p:spPr bwMode="auto">
          <a:xfrm>
            <a:off x="0" y="6138863"/>
            <a:ext cx="9159875" cy="274637"/>
          </a:xfrm>
          <a:prstGeom prst="rect">
            <a:avLst/>
          </a:prstGeom>
          <a:gradFill rotWithShape="0">
            <a:gsLst>
              <a:gs pos="0">
                <a:srgbClr val="000000"/>
              </a:gs>
              <a:gs pos="50000">
                <a:srgbClr val="080808"/>
              </a:gs>
              <a:gs pos="100000">
                <a:srgbClr val="000000"/>
              </a:gs>
            </a:gsLst>
            <a:lin ang="0"/>
          </a:gradFill>
          <a:ln w="9525">
            <a:noFill/>
            <a:miter lim="800000"/>
            <a:headEnd/>
            <a:tailEnd/>
          </a:ln>
        </p:spPr>
        <p:txBody>
          <a:bodyPr/>
          <a:lstStyle/>
          <a:p>
            <a:pPr>
              <a:defRPr/>
            </a:pPr>
            <a:endParaRPr lang="en-US"/>
          </a:p>
        </p:txBody>
      </p:sp>
      <p:sp>
        <p:nvSpPr>
          <p:cNvPr id="3095" name="PlaceHolder 22"/>
          <p:cNvSpPr>
            <a:spLocks noGrp="1"/>
          </p:cNvSpPr>
          <p:nvPr>
            <p:ph type="title"/>
          </p:nvPr>
        </p:nvSpPr>
        <p:spPr bwMode="auto">
          <a:xfrm>
            <a:off x="457200" y="273050"/>
            <a:ext cx="8229600" cy="1144588"/>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lvl="0"/>
            <a:r>
              <a:rPr lang="pt-BR" smtClean="0"/>
              <a:t>Clique para editar o formato do texto do título</a:t>
            </a:r>
            <a:endParaRPr lang="en-US" smtClean="0"/>
          </a:p>
        </p:txBody>
      </p:sp>
      <p:sp>
        <p:nvSpPr>
          <p:cNvPr id="157" name="PlaceHolder 23"/>
          <p:cNvSpPr>
            <a:spLocks noGrp="1"/>
          </p:cNvSpPr>
          <p:nvPr>
            <p:ph type="body"/>
          </p:nvPr>
        </p:nvSpPr>
        <p:spPr>
          <a:xfrm>
            <a:off x="457200" y="1604963"/>
            <a:ext cx="8229600" cy="3976687"/>
          </a:xfrm>
          <a:prstGeom prst="rect">
            <a:avLst/>
          </a:prstGeom>
        </p:spPr>
        <p:txBody>
          <a:bodyPr wrap="none" lIns="0" tIns="0" rIns="0" bIns="0"/>
          <a:lstStyle/>
          <a:p>
            <a:r>
              <a:rPr lang="pt-BR"/>
              <a:t>Clique para editar o formato do texto da estrutura de tópicos</a:t>
            </a:r>
            <a:endParaRPr/>
          </a:p>
          <a:p>
            <a:pPr lvl="1"/>
            <a:r>
              <a:rPr lang="pt-BR"/>
              <a:t>2.º Nível da estrutura de tópicos</a:t>
            </a:r>
            <a:endParaRPr/>
          </a:p>
          <a:p>
            <a:pPr lvl="2"/>
            <a:r>
              <a:rPr lang="pt-BR"/>
              <a:t>3.º Nível da estrutura de tópicos</a:t>
            </a:r>
            <a:endParaRPr/>
          </a:p>
          <a:p>
            <a:pPr lvl="3"/>
            <a:r>
              <a:rPr lang="pt-BR"/>
              <a:t>4.º Nível da estrutura de tópicos</a:t>
            </a:r>
            <a:endParaRPr/>
          </a:p>
          <a:p>
            <a:pPr lvl="4"/>
            <a:r>
              <a:rPr lang="pt-BR"/>
              <a:t>5.º Nível da estrutura de tópicos</a:t>
            </a:r>
            <a:endParaRPr/>
          </a:p>
          <a:p>
            <a:pPr lvl="5"/>
            <a:r>
              <a:rPr lang="pt-BR"/>
              <a:t>6.º Nível da estrutura de tópicos</a:t>
            </a:r>
            <a:endParaRPr/>
          </a:p>
          <a:p>
            <a:pPr lvl="6"/>
            <a:r>
              <a:rPr lang="pt-BR"/>
              <a:t>7.º Nível da estrutura de tópicos</a:t>
            </a:r>
            <a:endParaRP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4" r:id="rId12"/>
  </p:sldLayoutIdLst>
  <p:hf hdr="0"/>
  <p:txStyles>
    <p:titleStyle>
      <a:lvl1pPr algn="ctr" rtl="0" eaLnBrk="0" fontAlgn="base" hangingPunct="0">
        <a:spcBef>
          <a:spcPct val="0"/>
        </a:spcBef>
        <a:spcAft>
          <a:spcPct val="0"/>
        </a:spcAft>
        <a:defRPr sz="4400">
          <a:solidFill>
            <a:schemeClr val="tx2"/>
          </a:solidFill>
          <a:latin typeface="Arial" pitchFamily="34" charset="0"/>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4FF4F167-8BD8-4905-97B8-0072AE755856}" type="slidenum">
              <a:rPr lang="pt-BR" sz="1000">
                <a:solidFill>
                  <a:srgbClr val="FFFFFF"/>
                </a:solidFill>
                <a:latin typeface="Tahoma" pitchFamily="34" charset="0"/>
              </a:rPr>
              <a:pPr/>
              <a:t>1</a:t>
            </a:fld>
            <a:endParaRPr lang="en-US"/>
          </a:p>
        </p:txBody>
      </p:sp>
      <p:sp>
        <p:nvSpPr>
          <p:cNvPr id="7171"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dirty="0">
                <a:solidFill>
                  <a:srgbClr val="FFFFFF"/>
                </a:solidFill>
                <a:latin typeface="Tahoma" pitchFamily="34" charset="0"/>
              </a:rPr>
              <a:t>T504.03</a:t>
            </a:r>
            <a:endParaRPr lang="en-US" dirty="0"/>
          </a:p>
        </p:txBody>
      </p:sp>
      <p:sp>
        <p:nvSpPr>
          <p:cNvPr id="7172" name="CustomShape 4"/>
          <p:cNvSpPr>
            <a:spLocks noChangeArrowheads="1"/>
          </p:cNvSpPr>
          <p:nvPr/>
        </p:nvSpPr>
        <p:spPr bwMode="auto">
          <a:xfrm>
            <a:off x="152400" y="3962400"/>
            <a:ext cx="8229600" cy="1189038"/>
          </a:xfrm>
          <a:prstGeom prst="rect">
            <a:avLst/>
          </a:prstGeom>
          <a:noFill/>
          <a:ln w="9525">
            <a:noFill/>
            <a:miter lim="800000"/>
            <a:headEnd/>
            <a:tailEnd/>
          </a:ln>
        </p:spPr>
        <p:txBody>
          <a:bodyPr lIns="90000" tIns="45000" rIns="90000" bIns="45000"/>
          <a:lstStyle/>
          <a:p>
            <a:r>
              <a:rPr lang="en-US" sz="3200" dirty="0"/>
              <a:t>         </a:t>
            </a:r>
            <a:r>
              <a:rPr lang="ru-RU" sz="3200" dirty="0">
                <a:solidFill>
                  <a:srgbClr val="FFC000"/>
                </a:solidFill>
              </a:rPr>
              <a:t>авторы Дейв Бетти и Дэн Бетти</a:t>
            </a:r>
            <a:r>
              <a:rPr lang="en-US" sz="3200" dirty="0">
                <a:solidFill>
                  <a:srgbClr val="FFC000"/>
                </a:solidFill>
              </a:rPr>
              <a:t>   </a:t>
            </a:r>
          </a:p>
        </p:txBody>
      </p:sp>
      <p:pic>
        <p:nvPicPr>
          <p:cNvPr id="7173" name="Picture 1"/>
          <p:cNvPicPr>
            <a:picLocks noChangeAspect="1" noChangeArrowheads="1"/>
          </p:cNvPicPr>
          <p:nvPr/>
        </p:nvPicPr>
        <p:blipFill>
          <a:blip r:embed="rId2"/>
          <a:srcRect/>
          <a:stretch>
            <a:fillRect/>
          </a:stretch>
        </p:blipFill>
        <p:spPr bwMode="auto">
          <a:xfrm>
            <a:off x="4191000" y="4267200"/>
            <a:ext cx="3657600" cy="2035175"/>
          </a:xfrm>
          <a:prstGeom prst="rect">
            <a:avLst/>
          </a:prstGeom>
          <a:noFill/>
          <a:ln w="9525">
            <a:noFill/>
            <a:miter lim="800000"/>
            <a:headEnd/>
            <a:tailEnd/>
          </a:ln>
        </p:spPr>
      </p:pic>
      <p:sp>
        <p:nvSpPr>
          <p:cNvPr id="717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dirty="0">
                <a:solidFill>
                  <a:srgbClr val="FFFFFF"/>
                </a:solidFill>
                <a:latin typeface="Tahoma" pitchFamily="34" charset="0"/>
              </a:rPr>
              <a:t>iteenchallenge.org                               </a:t>
            </a:r>
            <a:r>
              <a:rPr lang="pt-BR" sz="1000" dirty="0" smtClean="0">
                <a:solidFill>
                  <a:srgbClr val="FFFFFF"/>
                </a:solidFill>
                <a:latin typeface="Tahoma" pitchFamily="34" charset="0"/>
              </a:rPr>
              <a:t>7/2016</a:t>
            </a:r>
            <a:endParaRPr lang="en-US" dirty="0"/>
          </a:p>
        </p:txBody>
      </p:sp>
      <p:sp>
        <p:nvSpPr>
          <p:cNvPr id="8" name="Rectangle 2"/>
          <p:cNvSpPr txBox="1">
            <a:spLocks noChangeArrowheads="1"/>
          </p:cNvSpPr>
          <p:nvPr/>
        </p:nvSpPr>
        <p:spPr>
          <a:xfrm>
            <a:off x="381000" y="457200"/>
            <a:ext cx="8229600" cy="3132138"/>
          </a:xfrm>
          <a:prstGeom prst="rect">
            <a:avLst/>
          </a:prstGeom>
        </p:spPr>
        <p:txBody>
          <a:bodyPr/>
          <a:lstStyle/>
          <a:p>
            <a:pPr>
              <a:defRPr/>
            </a:pPr>
            <a:r>
              <a:rPr lang="ru-RU" sz="4800" dirty="0">
                <a:solidFill>
                  <a:srgbClr val="FFC000"/>
                </a:solidFill>
              </a:rPr>
              <a:t>Дисциплинарные взыскания для студентов </a:t>
            </a:r>
            <a:endParaRPr lang="en-US" sz="4800" dirty="0">
              <a:solidFill>
                <a:srgbClr val="FFC000"/>
              </a:solidFill>
            </a:endParaRPr>
          </a:p>
          <a:p>
            <a:pPr>
              <a:defRPr/>
            </a:pPr>
            <a:r>
              <a:rPr lang="ru-RU" sz="4800" dirty="0">
                <a:solidFill>
                  <a:srgbClr val="FFC000"/>
                </a:solidFill>
              </a:rPr>
              <a:t>в программе Тин Челлендж</a:t>
            </a:r>
            <a:endParaRPr lang="en-US" sz="4800" dirty="0">
              <a:solidFill>
                <a:srgbClr val="FFC000"/>
              </a:solidFill>
            </a:endParaRPr>
          </a:p>
          <a:p>
            <a:pPr algn="ctr" fontAlgn="auto">
              <a:spcBef>
                <a:spcPts val="0"/>
              </a:spcBef>
              <a:spcAft>
                <a:spcPts val="0"/>
              </a:spcAft>
              <a:defRPr/>
            </a:pPr>
            <a:r>
              <a:rPr lang="pt-BR" kern="0" dirty="0">
                <a:solidFill>
                  <a:schemeClr val="bg1"/>
                </a:solidFill>
                <a:effectLst>
                  <a:outerShdw blurRad="38100" dist="38100" dir="2700000" algn="tl">
                    <a:srgbClr val="000000">
                      <a:alpha val="43137"/>
                    </a:srgbClr>
                  </a:outerShdw>
                </a:effectLst>
                <a:latin typeface="+mn-lt"/>
                <a:ea typeface="+mn-ea"/>
                <a:cs typeface="+mn-cs"/>
              </a:rPr>
              <a:t/>
            </a:r>
            <a:br>
              <a:rPr lang="pt-BR" kern="0" dirty="0">
                <a:solidFill>
                  <a:schemeClr val="bg1"/>
                </a:solidFill>
                <a:effectLst>
                  <a:outerShdw blurRad="38100" dist="38100" dir="2700000" algn="tl">
                    <a:srgbClr val="000000">
                      <a:alpha val="43137"/>
                    </a:srgbClr>
                  </a:outerShdw>
                </a:effectLst>
                <a:latin typeface="+mn-lt"/>
                <a:ea typeface="+mn-ea"/>
                <a:cs typeface="+mn-cs"/>
              </a:rPr>
            </a:br>
            <a:r>
              <a:rPr lang="en-US" sz="2800" i="1" kern="0" dirty="0">
                <a:solidFill>
                  <a:schemeClr val="bg1"/>
                </a:solidFill>
                <a:effectLst>
                  <a:outerShdw blurRad="38100" dist="38100" dir="2700000" algn="tl">
                    <a:srgbClr val="000000">
                      <a:alpha val="43137"/>
                    </a:srgbClr>
                  </a:outerShdw>
                </a:effectLst>
                <a:latin typeface="+mn-lt"/>
                <a:ea typeface="+mn-ea"/>
                <a:cs typeface="+mn-cs"/>
              </a:rPr>
              <a:t>Disciplining Students in the </a:t>
            </a:r>
            <a:br>
              <a:rPr lang="en-US" sz="2800" i="1" kern="0" dirty="0">
                <a:solidFill>
                  <a:schemeClr val="bg1"/>
                </a:solidFill>
                <a:effectLst>
                  <a:outerShdw blurRad="38100" dist="38100" dir="2700000" algn="tl">
                    <a:srgbClr val="000000">
                      <a:alpha val="43137"/>
                    </a:srgbClr>
                  </a:outerShdw>
                </a:effectLst>
                <a:latin typeface="+mn-lt"/>
                <a:ea typeface="+mn-ea"/>
                <a:cs typeface="+mn-cs"/>
              </a:rPr>
            </a:br>
            <a:r>
              <a:rPr lang="en-US" sz="2800" i="1" kern="0" dirty="0">
                <a:solidFill>
                  <a:schemeClr val="bg1"/>
                </a:solidFill>
                <a:effectLst>
                  <a:outerShdw blurRad="38100" dist="38100" dir="2700000" algn="tl">
                    <a:srgbClr val="000000">
                      <a:alpha val="43137"/>
                    </a:srgbClr>
                  </a:outerShdw>
                </a:effectLst>
                <a:latin typeface="+mn-lt"/>
                <a:ea typeface="+mn-ea"/>
                <a:cs typeface="+mn-cs"/>
              </a:rPr>
              <a:t>Teen Challenge Program</a:t>
            </a:r>
          </a:p>
        </p:txBody>
      </p:sp>
    </p:spTree>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B994572F-3ABB-4B08-A8E6-AAFA624BAA19}" type="slidenum">
              <a:rPr lang="pt-BR" sz="1000">
                <a:solidFill>
                  <a:srgbClr val="FFFFFF"/>
                </a:solidFill>
                <a:latin typeface="Tahoma" pitchFamily="34" charset="0"/>
              </a:rPr>
              <a:pPr/>
              <a:t>10</a:t>
            </a:fld>
            <a:endParaRPr lang="en-US"/>
          </a:p>
        </p:txBody>
      </p:sp>
      <p:sp>
        <p:nvSpPr>
          <p:cNvPr id="17411"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7412" name="CustomShape 3"/>
          <p:cNvSpPr>
            <a:spLocks noChangeArrowheads="1"/>
          </p:cNvSpPr>
          <p:nvPr/>
        </p:nvSpPr>
        <p:spPr bwMode="auto">
          <a:xfrm>
            <a:off x="468313" y="260350"/>
            <a:ext cx="8280400" cy="5256213"/>
          </a:xfrm>
          <a:prstGeom prst="rect">
            <a:avLst/>
          </a:prstGeom>
          <a:noFill/>
          <a:ln w="9525">
            <a:noFill/>
            <a:miter lim="800000"/>
            <a:headEnd/>
            <a:tailEnd/>
          </a:ln>
        </p:spPr>
        <p:txBody>
          <a:bodyPr lIns="90000" tIns="45000" rIns="90000" bIns="45000" anchor="ctr" anchorCtr="1"/>
          <a:lstStyle/>
          <a:p>
            <a:r>
              <a:rPr lang="ru-RU" sz="4000" dirty="0" smtClean="0">
                <a:solidFill>
                  <a:srgbClr val="FFC000"/>
                </a:solidFill>
                <a:latin typeface="+mn-lt"/>
                <a:cs typeface="Tahoma" pitchFamily="34" charset="0"/>
              </a:rPr>
              <a:t>Что Вы знаете о человеке, которого Вы дисциплинируете? </a:t>
            </a:r>
            <a:endParaRPr lang="en-US" sz="4000" dirty="0" smtClean="0">
              <a:solidFill>
                <a:srgbClr val="FFC000"/>
              </a:solidFill>
              <a:latin typeface="+mn-lt"/>
              <a:cs typeface="Tahoma" pitchFamily="34" charset="0"/>
            </a:endParaRPr>
          </a:p>
          <a:p>
            <a:r>
              <a:rPr lang="en-US" sz="2800" i="1" dirty="0" smtClean="0">
                <a:solidFill>
                  <a:srgbClr val="FFFFCC"/>
                </a:solidFill>
                <a:latin typeface="Tahoma" pitchFamily="34" charset="0"/>
              </a:rPr>
              <a:t>What do </a:t>
            </a:r>
            <a:r>
              <a:rPr lang="en-US" sz="2800" i="1" dirty="0">
                <a:solidFill>
                  <a:srgbClr val="FFFFCC"/>
                </a:solidFill>
                <a:latin typeface="Tahoma" pitchFamily="34" charset="0"/>
              </a:rPr>
              <a:t>you know about the person you are disciplining?</a:t>
            </a:r>
            <a:r>
              <a:rPr lang="en-US" sz="4200" dirty="0">
                <a:solidFill>
                  <a:srgbClr val="FFFFCC"/>
                </a:solidFill>
                <a:latin typeface="Tahoma" pitchFamily="34" charset="0"/>
              </a:rPr>
              <a:t/>
            </a:r>
            <a:br>
              <a:rPr lang="en-US" sz="4200" dirty="0">
                <a:solidFill>
                  <a:srgbClr val="FFFFCC"/>
                </a:solidFill>
                <a:latin typeface="Tahoma" pitchFamily="34" charset="0"/>
              </a:rPr>
            </a:br>
            <a:endParaRPr lang="en-US" dirty="0"/>
          </a:p>
          <a:p>
            <a:endParaRPr lang="en-US" dirty="0"/>
          </a:p>
          <a:p>
            <a:r>
              <a:rPr lang="ru-RU" sz="4200" dirty="0">
                <a:solidFill>
                  <a:srgbClr val="FFC000"/>
                </a:solidFill>
                <a:latin typeface="+mj-lt"/>
              </a:rPr>
              <a:t>Иллюстрация</a:t>
            </a:r>
            <a:r>
              <a:rPr lang="en-US" sz="4200" dirty="0">
                <a:solidFill>
                  <a:srgbClr val="FFC000"/>
                </a:solidFill>
                <a:latin typeface="+mj-lt"/>
              </a:rPr>
              <a:t> -</a:t>
            </a:r>
            <a:r>
              <a:rPr lang="ru-RU" sz="4200" dirty="0">
                <a:solidFill>
                  <a:srgbClr val="FFC000"/>
                </a:solidFill>
                <a:latin typeface="+mj-lt"/>
              </a:rPr>
              <a:t> Шашки против шахмат</a:t>
            </a:r>
            <a:r>
              <a:rPr lang="en-US" sz="4200" dirty="0">
                <a:solidFill>
                  <a:srgbClr val="FFC000"/>
                </a:solidFill>
                <a:latin typeface="+mj-lt"/>
              </a:rPr>
              <a:t>:</a:t>
            </a:r>
            <a:r>
              <a:rPr lang="ru-RU" sz="4200" dirty="0">
                <a:solidFill>
                  <a:srgbClr val="FFC000"/>
                </a:solidFill>
                <a:latin typeface="+mj-lt"/>
              </a:rPr>
              <a:t> Чем </a:t>
            </a:r>
            <a:r>
              <a:rPr lang="ru-RU" sz="4200" dirty="0" smtClean="0">
                <a:solidFill>
                  <a:srgbClr val="FFC000"/>
                </a:solidFill>
                <a:latin typeface="+mj-lt"/>
              </a:rPr>
              <a:t>они </a:t>
            </a:r>
            <a:r>
              <a:rPr lang="ru-RU" sz="4200" dirty="0">
                <a:solidFill>
                  <a:srgbClr val="FFC000"/>
                </a:solidFill>
                <a:latin typeface="+mj-lt"/>
              </a:rPr>
              <a:t>отличаются? </a:t>
            </a:r>
            <a:r>
              <a:rPr lang="en-US" sz="2400" i="1" dirty="0">
                <a:solidFill>
                  <a:srgbClr val="FFFFCC"/>
                </a:solidFill>
                <a:latin typeface="Tahoma" pitchFamily="34" charset="0"/>
              </a:rPr>
              <a:t>Illustration</a:t>
            </a:r>
            <a:br>
              <a:rPr lang="en-US" sz="2400" i="1" dirty="0">
                <a:solidFill>
                  <a:srgbClr val="FFFFCC"/>
                </a:solidFill>
                <a:latin typeface="Tahoma" pitchFamily="34" charset="0"/>
              </a:rPr>
            </a:br>
            <a:r>
              <a:rPr lang="en-US" sz="2400" i="1" dirty="0">
                <a:solidFill>
                  <a:srgbClr val="FFFFCC"/>
                </a:solidFill>
                <a:latin typeface="Tahoma" pitchFamily="34" charset="0"/>
              </a:rPr>
              <a:t>Checkers vs. Chess</a:t>
            </a:r>
            <a:br>
              <a:rPr lang="en-US" sz="2400" i="1" dirty="0">
                <a:solidFill>
                  <a:srgbClr val="FFFFCC"/>
                </a:solidFill>
                <a:latin typeface="Tahoma" pitchFamily="34" charset="0"/>
              </a:rPr>
            </a:br>
            <a:r>
              <a:rPr lang="en-US" sz="2400" i="1" dirty="0">
                <a:solidFill>
                  <a:srgbClr val="FFFFCC"/>
                </a:solidFill>
                <a:latin typeface="Tahoma" pitchFamily="34" charset="0"/>
              </a:rPr>
              <a:t>How are they different?</a:t>
            </a:r>
            <a:endParaRPr lang="en-US" sz="2400" i="1" dirty="0"/>
          </a:p>
        </p:txBody>
      </p:sp>
      <p:sp>
        <p:nvSpPr>
          <p:cNvPr id="17413"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ransition spd="slow"/>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r>
              <a:rPr lang="ru-RU" sz="3200" b="1" dirty="0">
                <a:solidFill>
                  <a:srgbClr val="FFC000"/>
                </a:solidFill>
              </a:rPr>
              <a:t>А. 	Проявление любви и заботы</a:t>
            </a:r>
            <a:endParaRPr lang="en-US" sz="3200" b="1" dirty="0">
              <a:solidFill>
                <a:srgbClr val="FFC000"/>
              </a:solidFill>
            </a:endParaRPr>
          </a:p>
          <a:p>
            <a:r>
              <a:rPr lang="pt-BR" sz="3200" dirty="0" smtClean="0">
                <a:solidFill>
                  <a:srgbClr val="FFFFFF"/>
                </a:solidFill>
                <a:latin typeface="Tahoma" pitchFamily="34" charset="0"/>
              </a:rPr>
              <a:t>          </a:t>
            </a:r>
            <a:r>
              <a:rPr lang="pt-BR" sz="2400" i="1" dirty="0">
                <a:solidFill>
                  <a:srgbClr val="FFFFFF"/>
                </a:solidFill>
                <a:latin typeface="Tahoma" pitchFamily="34" charset="0"/>
              </a:rPr>
              <a:t>Show love &amp; concern</a:t>
            </a:r>
            <a:endParaRPr lang="en-US" dirty="0"/>
          </a:p>
        </p:txBody>
      </p:sp>
      <p:sp>
        <p:nvSpPr>
          <p:cNvPr id="107523" name="CustomShape 2"/>
          <p:cNvSpPr>
            <a:spLocks noChangeArrowheads="1"/>
          </p:cNvSpPr>
          <p:nvPr/>
        </p:nvSpPr>
        <p:spPr bwMode="auto">
          <a:xfrm>
            <a:off x="457200" y="1795462"/>
            <a:ext cx="8229600" cy="4529138"/>
          </a:xfrm>
          <a:prstGeom prst="rect">
            <a:avLst/>
          </a:prstGeom>
          <a:noFill/>
          <a:ln w="9525">
            <a:noFill/>
            <a:miter lim="800000"/>
            <a:headEnd/>
            <a:tailEnd/>
          </a:ln>
        </p:spPr>
        <p:txBody>
          <a:bodyPr lIns="90000" tIns="45000" rIns="90000" bIns="45000"/>
          <a:lstStyle/>
          <a:p>
            <a:pPr marL="457200" indent="-457200">
              <a:spcAft>
                <a:spcPts val="3600"/>
              </a:spcAft>
              <a:buSzPct val="100000"/>
              <a:buFont typeface="Wingdings" panose="05000000000000000000" pitchFamily="2" charset="2"/>
              <a:buChar char="Ø"/>
            </a:pPr>
            <a:r>
              <a:rPr lang="ru-RU" sz="3200" dirty="0">
                <a:solidFill>
                  <a:srgbClr val="FFC000"/>
                </a:solidFill>
              </a:rPr>
              <a:t>Как сотрудник может проявить любовь по отношению к </a:t>
            </a:r>
            <a:r>
              <a:rPr lang="ru-RU" sz="3200" dirty="0" smtClean="0">
                <a:solidFill>
                  <a:srgbClr val="FFC000"/>
                </a:solidFill>
              </a:rPr>
              <a:t>студенту?</a:t>
            </a:r>
            <a:r>
              <a:rPr lang="en-US" sz="2800" dirty="0">
                <a:solidFill>
                  <a:srgbClr val="FFC000"/>
                </a:solidFill>
              </a:rPr>
              <a:t/>
            </a:r>
            <a:br>
              <a:rPr lang="en-US" sz="2800" dirty="0">
                <a:solidFill>
                  <a:srgbClr val="FFC000"/>
                </a:solidFill>
              </a:rPr>
            </a:br>
            <a:r>
              <a:rPr lang="pt-BR" sz="2400" i="1" dirty="0" smtClean="0">
                <a:solidFill>
                  <a:srgbClr val="FFFFFF"/>
                </a:solidFill>
                <a:latin typeface="Tahoma" pitchFamily="34" charset="0"/>
              </a:rPr>
              <a:t>How </a:t>
            </a:r>
            <a:r>
              <a:rPr lang="pt-BR" sz="2400" i="1" dirty="0">
                <a:solidFill>
                  <a:srgbClr val="FFFFFF"/>
                </a:solidFill>
                <a:latin typeface="Tahoma" pitchFamily="34" charset="0"/>
              </a:rPr>
              <a:t>did staff show love or fail to show love</a:t>
            </a:r>
            <a:r>
              <a:rPr lang="pt-BR" sz="2400" i="1" dirty="0" smtClean="0">
                <a:solidFill>
                  <a:srgbClr val="FFFFFF"/>
                </a:solidFill>
                <a:latin typeface="Tahoma" pitchFamily="34" charset="0"/>
              </a:rPr>
              <a:t>?</a:t>
            </a:r>
            <a:endParaRPr lang="en-US" dirty="0"/>
          </a:p>
          <a:p>
            <a:pPr marL="457200" indent="-457200">
              <a:buSzPct val="100000"/>
              <a:buFont typeface="Wingdings" panose="05000000000000000000" pitchFamily="2" charset="2"/>
              <a:buChar char="Ø"/>
            </a:pPr>
            <a:r>
              <a:rPr lang="ru-RU" sz="3200" dirty="0">
                <a:solidFill>
                  <a:srgbClr val="FFC000"/>
                </a:solidFill>
              </a:rPr>
              <a:t>Каким образом это может повлиять на отношения студента с сотрудником, особенно</a:t>
            </a:r>
            <a:r>
              <a:rPr lang="ru-RU" sz="3200" dirty="0" smtClean="0">
                <a:solidFill>
                  <a:srgbClr val="FFC000"/>
                </a:solidFill>
              </a:rPr>
              <a:t>, когда речь идет о наказании? </a:t>
            </a:r>
            <a:r>
              <a:rPr lang="en-US" sz="2800" dirty="0" smtClean="0">
                <a:solidFill>
                  <a:srgbClr val="FFC000"/>
                </a:solidFill>
              </a:rPr>
              <a:t/>
            </a:r>
            <a:br>
              <a:rPr lang="en-US" sz="2800" dirty="0" smtClean="0">
                <a:solidFill>
                  <a:srgbClr val="FFC000"/>
                </a:solidFill>
              </a:rPr>
            </a:br>
            <a:r>
              <a:rPr lang="pt-BR" sz="2400" i="1" dirty="0" smtClean="0">
                <a:solidFill>
                  <a:srgbClr val="FFFFFF"/>
                </a:solidFill>
                <a:latin typeface="Tahoma" pitchFamily="34" charset="0"/>
              </a:rPr>
              <a:t>How </a:t>
            </a:r>
            <a:r>
              <a:rPr lang="pt-BR" sz="2400" i="1" dirty="0">
                <a:solidFill>
                  <a:srgbClr val="FFFFFF"/>
                </a:solidFill>
                <a:latin typeface="Tahoma" pitchFamily="34" charset="0"/>
              </a:rPr>
              <a:t>did that impact their relationship with that staff, especially when it came time to discipline?</a:t>
            </a:r>
            <a:endParaRPr lang="en-US" dirty="0"/>
          </a:p>
          <a:p>
            <a:endParaRPr lang="en-US" dirty="0"/>
          </a:p>
        </p:txBody>
      </p:sp>
      <p:sp>
        <p:nvSpPr>
          <p:cNvPr id="10752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0F1CB05D-C537-4466-B4B8-409F181390CA}" type="slidenum">
              <a:rPr lang="pt-BR" sz="1000">
                <a:solidFill>
                  <a:srgbClr val="FFFFFF"/>
                </a:solidFill>
                <a:latin typeface="Tahoma" pitchFamily="34" charset="0"/>
              </a:rPr>
              <a:pPr/>
              <a:t>100</a:t>
            </a:fld>
            <a:endParaRPr lang="en-US"/>
          </a:p>
        </p:txBody>
      </p:sp>
      <p:sp>
        <p:nvSpPr>
          <p:cNvPr id="10752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0752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r>
              <a:rPr lang="ru-RU" sz="3200" b="1" dirty="0">
                <a:solidFill>
                  <a:srgbClr val="FFC000"/>
                </a:solidFill>
              </a:rPr>
              <a:t>Б. </a:t>
            </a:r>
            <a:r>
              <a:rPr lang="ru-RU" sz="3200" b="1" dirty="0" smtClean="0">
                <a:solidFill>
                  <a:srgbClr val="FFC000"/>
                </a:solidFill>
              </a:rPr>
              <a:t>Избегайте </a:t>
            </a:r>
            <a:r>
              <a:rPr lang="ru-RU" sz="3200" b="1" dirty="0">
                <a:solidFill>
                  <a:srgbClr val="FFC000"/>
                </a:solidFill>
              </a:rPr>
              <a:t>фаворитизма</a:t>
            </a:r>
            <a:endParaRPr lang="en-US" sz="3200" b="1" dirty="0">
              <a:solidFill>
                <a:srgbClr val="FFC000"/>
              </a:solidFill>
            </a:endParaRPr>
          </a:p>
          <a:p>
            <a:r>
              <a:rPr lang="pt-BR" sz="2400" i="1" dirty="0" smtClean="0">
                <a:solidFill>
                  <a:srgbClr val="FFFFFF"/>
                </a:solidFill>
                <a:latin typeface="Tahoma" pitchFamily="34" charset="0"/>
              </a:rPr>
              <a:t>     Avoid </a:t>
            </a:r>
            <a:r>
              <a:rPr lang="pt-BR" sz="2400" i="1" dirty="0">
                <a:solidFill>
                  <a:srgbClr val="FFFFFF"/>
                </a:solidFill>
                <a:latin typeface="Tahoma" pitchFamily="34" charset="0"/>
              </a:rPr>
              <a:t>favoritism</a:t>
            </a:r>
            <a:endParaRPr lang="en-US" dirty="0"/>
          </a:p>
        </p:txBody>
      </p:sp>
      <p:sp>
        <p:nvSpPr>
          <p:cNvPr id="108547" name="CustomShape 2"/>
          <p:cNvSpPr>
            <a:spLocks noChangeArrowheads="1"/>
          </p:cNvSpPr>
          <p:nvPr/>
        </p:nvSpPr>
        <p:spPr bwMode="auto">
          <a:xfrm>
            <a:off x="457200" y="1600200"/>
            <a:ext cx="8229600" cy="4529138"/>
          </a:xfrm>
          <a:prstGeom prst="rect">
            <a:avLst/>
          </a:prstGeom>
          <a:noFill/>
          <a:ln w="9525">
            <a:noFill/>
            <a:miter lim="800000"/>
            <a:headEnd/>
            <a:tailEnd/>
          </a:ln>
        </p:spPr>
        <p:txBody>
          <a:bodyPr lIns="90000" tIns="45000" rIns="90000" bIns="45000"/>
          <a:lstStyle/>
          <a:p>
            <a:pPr marL="457200" indent="-457200">
              <a:spcAft>
                <a:spcPts val="3600"/>
              </a:spcAft>
              <a:buSzPct val="100000"/>
              <a:buFont typeface="Wingdings" panose="05000000000000000000" pitchFamily="2" charset="2"/>
              <a:buChar char="Ø"/>
            </a:pPr>
            <a:r>
              <a:rPr lang="ru-RU" sz="3200" dirty="0">
                <a:solidFill>
                  <a:srgbClr val="FFC000"/>
                </a:solidFill>
              </a:rPr>
              <a:t>Как сотрудник может проявить фаворитизм в отношении студентов? </a:t>
            </a:r>
            <a:r>
              <a:rPr lang="en-US" sz="3200" dirty="0" smtClean="0">
                <a:solidFill>
                  <a:srgbClr val="FFC000"/>
                </a:solidFill>
              </a:rPr>
              <a:t/>
            </a:r>
            <a:br>
              <a:rPr lang="en-US" sz="3200" dirty="0" smtClean="0">
                <a:solidFill>
                  <a:srgbClr val="FFC000"/>
                </a:solidFill>
              </a:rPr>
            </a:br>
            <a:r>
              <a:rPr lang="pt-BR" sz="2000" i="1" dirty="0" smtClean="0">
                <a:solidFill>
                  <a:srgbClr val="FFFFFF"/>
                </a:solidFill>
                <a:latin typeface="Tahoma" pitchFamily="34" charset="0"/>
              </a:rPr>
              <a:t>How </a:t>
            </a:r>
            <a:r>
              <a:rPr lang="pt-BR" sz="2000" i="1" dirty="0">
                <a:solidFill>
                  <a:srgbClr val="FFFFFF"/>
                </a:solidFill>
                <a:latin typeface="Tahoma" pitchFamily="34" charset="0"/>
              </a:rPr>
              <a:t>do staff show favoritism to students?</a:t>
            </a:r>
            <a:endParaRPr lang="en-US" sz="2000" dirty="0"/>
          </a:p>
          <a:p>
            <a:pPr marL="457200" indent="-457200">
              <a:buSzPct val="100000"/>
              <a:buFont typeface="Wingdings" panose="05000000000000000000" pitchFamily="2" charset="2"/>
              <a:buChar char="Ø"/>
            </a:pPr>
            <a:r>
              <a:rPr lang="ru-RU" sz="3200" dirty="0" smtClean="0">
                <a:solidFill>
                  <a:srgbClr val="FFC000"/>
                </a:solidFill>
              </a:rPr>
              <a:t>Каким </a:t>
            </a:r>
            <a:r>
              <a:rPr lang="ru-RU" sz="3200" dirty="0">
                <a:solidFill>
                  <a:srgbClr val="FFC000"/>
                </a:solidFill>
              </a:rPr>
              <a:t>образом осознание факта наличия фаворитизма может повлиять на отношение студента к наказанию? </a:t>
            </a:r>
            <a:r>
              <a:rPr lang="pt-BR" sz="2000" i="1" dirty="0" smtClean="0">
                <a:solidFill>
                  <a:srgbClr val="FFFFFF"/>
                </a:solidFill>
                <a:latin typeface="Tahoma" pitchFamily="34" charset="0"/>
              </a:rPr>
              <a:t>How </a:t>
            </a:r>
            <a:r>
              <a:rPr lang="pt-BR" sz="2000" i="1" dirty="0">
                <a:solidFill>
                  <a:srgbClr val="FFFFFF"/>
                </a:solidFill>
                <a:latin typeface="Tahoma" pitchFamily="34" charset="0"/>
              </a:rPr>
              <a:t>does the perception of favoritism affect the student's response to discipline?</a:t>
            </a:r>
            <a:endParaRPr lang="en-US" sz="2000" dirty="0"/>
          </a:p>
          <a:p>
            <a:endParaRPr lang="en-US" dirty="0"/>
          </a:p>
        </p:txBody>
      </p:sp>
      <p:sp>
        <p:nvSpPr>
          <p:cNvPr id="108548"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282BE5F9-01A6-43B1-B003-A77D2CB46FBE}" type="slidenum">
              <a:rPr lang="pt-BR" sz="1000">
                <a:solidFill>
                  <a:srgbClr val="FFFFFF"/>
                </a:solidFill>
                <a:latin typeface="Tahoma" pitchFamily="34" charset="0"/>
              </a:rPr>
              <a:pPr/>
              <a:t>101</a:t>
            </a:fld>
            <a:endParaRPr lang="en-US"/>
          </a:p>
        </p:txBody>
      </p:sp>
      <p:sp>
        <p:nvSpPr>
          <p:cNvPr id="108549"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0855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CustomShape 1"/>
          <p:cNvSpPr>
            <a:spLocks noChangeArrowheads="1"/>
          </p:cNvSpPr>
          <p:nvPr/>
        </p:nvSpPr>
        <p:spPr bwMode="auto">
          <a:xfrm>
            <a:off x="-381000" y="277813"/>
            <a:ext cx="8229600" cy="1550987"/>
          </a:xfrm>
          <a:prstGeom prst="rect">
            <a:avLst/>
          </a:prstGeom>
          <a:noFill/>
          <a:ln w="9525">
            <a:noFill/>
            <a:miter lim="800000"/>
            <a:headEnd/>
            <a:tailEnd/>
          </a:ln>
        </p:spPr>
        <p:txBody>
          <a:bodyPr lIns="90000" tIns="45000" rIns="90000" bIns="45000" anchor="ctr" anchorCtr="1"/>
          <a:lstStyle/>
          <a:p>
            <a:pPr marL="690563" indent="-690563"/>
            <a:r>
              <a:rPr lang="ru-RU" sz="3200" b="1" dirty="0">
                <a:solidFill>
                  <a:srgbClr val="FFC000"/>
                </a:solidFill>
              </a:rPr>
              <a:t>В. </a:t>
            </a:r>
            <a:r>
              <a:rPr lang="en-US" sz="3200" b="1" dirty="0" smtClean="0">
                <a:solidFill>
                  <a:srgbClr val="FFC000"/>
                </a:solidFill>
              </a:rPr>
              <a:t>	</a:t>
            </a:r>
            <a:r>
              <a:rPr lang="ru-RU" sz="3200" b="1" dirty="0" smtClean="0">
                <a:solidFill>
                  <a:srgbClr val="FFC000"/>
                </a:solidFill>
              </a:rPr>
              <a:t>Сохраняйте </a:t>
            </a:r>
            <a:r>
              <a:rPr lang="ru-RU" sz="3200" b="1" dirty="0">
                <a:solidFill>
                  <a:srgbClr val="FFC000"/>
                </a:solidFill>
              </a:rPr>
              <a:t>спокойствие в проблемной </a:t>
            </a:r>
            <a:r>
              <a:rPr lang="ru-RU" sz="3200" b="1" dirty="0" smtClean="0">
                <a:solidFill>
                  <a:srgbClr val="FFC000"/>
                </a:solidFill>
              </a:rPr>
              <a:t>ситуации</a:t>
            </a:r>
            <a:r>
              <a:rPr lang="en-US" sz="3200" b="1" dirty="0">
                <a:solidFill>
                  <a:srgbClr val="FFC000"/>
                </a:solidFill>
              </a:rPr>
              <a:t/>
            </a:r>
            <a:br>
              <a:rPr lang="en-US" sz="3200" b="1" dirty="0">
                <a:solidFill>
                  <a:srgbClr val="FFC000"/>
                </a:solidFill>
              </a:rPr>
            </a:br>
            <a:r>
              <a:rPr lang="pt-BR" sz="2400" i="1" dirty="0" smtClean="0">
                <a:solidFill>
                  <a:srgbClr val="FFFFFF"/>
                </a:solidFill>
                <a:latin typeface="Tahoma" pitchFamily="34" charset="0"/>
              </a:rPr>
              <a:t>Stay </a:t>
            </a:r>
            <a:r>
              <a:rPr lang="pt-BR" sz="2400" i="1" dirty="0">
                <a:solidFill>
                  <a:srgbClr val="FFFFFF"/>
                </a:solidFill>
                <a:latin typeface="Tahoma" pitchFamily="34" charset="0"/>
              </a:rPr>
              <a:t>calm during a problem</a:t>
            </a:r>
            <a:endParaRPr lang="en-US" dirty="0"/>
          </a:p>
        </p:txBody>
      </p:sp>
      <p:sp>
        <p:nvSpPr>
          <p:cNvPr id="109571" name="CustomShape 2"/>
          <p:cNvSpPr>
            <a:spLocks noChangeArrowheads="1"/>
          </p:cNvSpPr>
          <p:nvPr/>
        </p:nvSpPr>
        <p:spPr bwMode="auto">
          <a:xfrm>
            <a:off x="1219200" y="2252662"/>
            <a:ext cx="7696200" cy="4300538"/>
          </a:xfrm>
          <a:prstGeom prst="rect">
            <a:avLst/>
          </a:prstGeom>
          <a:noFill/>
          <a:ln w="9525">
            <a:noFill/>
            <a:miter lim="800000"/>
            <a:headEnd/>
            <a:tailEnd/>
          </a:ln>
        </p:spPr>
        <p:txBody>
          <a:bodyPr lIns="90000" tIns="45000" rIns="90000" bIns="45000"/>
          <a:lstStyle/>
          <a:p>
            <a:pPr marL="457200" indent="-457200">
              <a:buSzPct val="100000"/>
              <a:buFont typeface="Wingdings" panose="05000000000000000000" pitchFamily="2" charset="2"/>
              <a:buChar char="Ø"/>
            </a:pPr>
            <a:r>
              <a:rPr lang="ru-RU" sz="3200" dirty="0" smtClean="0">
                <a:solidFill>
                  <a:srgbClr val="FFC000"/>
                </a:solidFill>
              </a:rPr>
              <a:t>Как Вы в данный момент  своей жизни относитесь к  неуважительным комментариям или неоправданной критике? </a:t>
            </a:r>
            <a:r>
              <a:rPr lang="en-US" sz="3200" dirty="0" smtClean="0">
                <a:solidFill>
                  <a:srgbClr val="FFC000"/>
                </a:solidFill>
              </a:rPr>
              <a:t/>
            </a:r>
            <a:br>
              <a:rPr lang="en-US" sz="3200" dirty="0" smtClean="0">
                <a:solidFill>
                  <a:srgbClr val="FFC000"/>
                </a:solidFill>
              </a:rPr>
            </a:br>
            <a:r>
              <a:rPr lang="pt-BR" sz="2000" i="1" dirty="0" smtClean="0">
                <a:solidFill>
                  <a:srgbClr val="FFFFFF"/>
                </a:solidFill>
                <a:latin typeface="Tahoma" pitchFamily="34" charset="0"/>
              </a:rPr>
              <a:t>How easy is it for you right now in life to take disrespectful comments or unjustified criticism?</a:t>
            </a:r>
            <a:endParaRPr lang="en-US" sz="1600" dirty="0"/>
          </a:p>
        </p:txBody>
      </p:sp>
      <p:sp>
        <p:nvSpPr>
          <p:cNvPr id="10957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B2114303-C60C-4F63-8351-BD5502687296}" type="slidenum">
              <a:rPr lang="pt-BR" sz="1000">
                <a:solidFill>
                  <a:srgbClr val="FFFFFF"/>
                </a:solidFill>
                <a:latin typeface="Tahoma" pitchFamily="34" charset="0"/>
              </a:rPr>
              <a:pPr/>
              <a:t>102</a:t>
            </a:fld>
            <a:endParaRPr lang="en-US"/>
          </a:p>
        </p:txBody>
      </p:sp>
      <p:sp>
        <p:nvSpPr>
          <p:cNvPr id="10957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0957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ru-RU" sz="3200" b="1" dirty="0" smtClean="0">
                <a:solidFill>
                  <a:srgbClr val="FFC000"/>
                </a:solidFill>
              </a:rPr>
              <a:t>В. Сохраняйте спокойствие в проблемной ситуации</a:t>
            </a:r>
            <a:endParaRPr lang="en-US" sz="3200" b="1" dirty="0" smtClean="0">
              <a:solidFill>
                <a:srgbClr val="FFC000"/>
              </a:solidFill>
            </a:endParaRPr>
          </a:p>
          <a:p>
            <a:pPr algn="ctr"/>
            <a:r>
              <a:rPr lang="pt-BR" sz="2400" i="1" dirty="0" smtClean="0">
                <a:solidFill>
                  <a:srgbClr val="FFFFFF"/>
                </a:solidFill>
                <a:latin typeface="Tahoma" pitchFamily="34" charset="0"/>
              </a:rPr>
              <a:t>Stay </a:t>
            </a:r>
            <a:r>
              <a:rPr lang="pt-BR" sz="2400" i="1" dirty="0">
                <a:solidFill>
                  <a:srgbClr val="FFFFFF"/>
                </a:solidFill>
                <a:latin typeface="Tahoma" pitchFamily="34" charset="0"/>
              </a:rPr>
              <a:t>calm during a problem</a:t>
            </a:r>
            <a:endParaRPr lang="en-US" dirty="0"/>
          </a:p>
        </p:txBody>
      </p:sp>
      <p:sp>
        <p:nvSpPr>
          <p:cNvPr id="110595" name="CustomShape 2"/>
          <p:cNvSpPr>
            <a:spLocks noChangeArrowheads="1"/>
          </p:cNvSpPr>
          <p:nvPr/>
        </p:nvSpPr>
        <p:spPr bwMode="auto">
          <a:xfrm>
            <a:off x="457200" y="1600200"/>
            <a:ext cx="8229600" cy="4529138"/>
          </a:xfrm>
          <a:prstGeom prst="rect">
            <a:avLst/>
          </a:prstGeom>
          <a:noFill/>
          <a:ln w="9525">
            <a:noFill/>
            <a:miter lim="800000"/>
            <a:headEnd/>
            <a:tailEnd/>
          </a:ln>
        </p:spPr>
        <p:txBody>
          <a:bodyPr lIns="90000" tIns="45000" rIns="90000" bIns="45000"/>
          <a:lstStyle/>
          <a:p>
            <a:r>
              <a:rPr lang="az-Cyrl-AZ" sz="3200" b="1" dirty="0" smtClean="0">
                <a:solidFill>
                  <a:srgbClr val="FFC000"/>
                </a:solidFill>
              </a:rPr>
              <a:t>Притчи 15:1</a:t>
            </a:r>
          </a:p>
          <a:p>
            <a:r>
              <a:rPr lang="ru-RU" sz="3200" dirty="0" smtClean="0">
                <a:solidFill>
                  <a:srgbClr val="FFC000"/>
                </a:solidFill>
              </a:rPr>
              <a:t>Кроткий ответ отвращает гнев,</a:t>
            </a:r>
            <a:br>
              <a:rPr lang="ru-RU" sz="3200" dirty="0" smtClean="0">
                <a:solidFill>
                  <a:srgbClr val="FFC000"/>
                </a:solidFill>
              </a:rPr>
            </a:br>
            <a:r>
              <a:rPr lang="ru-RU" sz="3200" dirty="0" smtClean="0">
                <a:solidFill>
                  <a:srgbClr val="FFC000"/>
                </a:solidFill>
              </a:rPr>
              <a:t>а резкое слово будит ярость.</a:t>
            </a:r>
            <a:endParaRPr lang="en-US" dirty="0">
              <a:solidFill>
                <a:srgbClr val="FFC000"/>
              </a:solidFill>
            </a:endParaRPr>
          </a:p>
          <a:p>
            <a:r>
              <a:rPr lang="pt-BR" sz="2400" i="1" dirty="0">
                <a:solidFill>
                  <a:srgbClr val="FFFFFF"/>
                </a:solidFill>
                <a:latin typeface="Tahoma" pitchFamily="34" charset="0"/>
              </a:rPr>
              <a:t>Proverbs 15:1 (NIV)</a:t>
            </a:r>
            <a:endParaRPr lang="en-US" dirty="0"/>
          </a:p>
          <a:p>
            <a:r>
              <a:rPr lang="pt-BR" sz="2400" i="1" dirty="0">
                <a:solidFill>
                  <a:srgbClr val="FFFFFF"/>
                </a:solidFill>
                <a:latin typeface="Tahoma" pitchFamily="34" charset="0"/>
              </a:rPr>
              <a:t>A gentle answer turns away wrath, but a harsh word stirs up anger.</a:t>
            </a:r>
            <a:endParaRPr lang="en-US" dirty="0"/>
          </a:p>
          <a:p>
            <a:endParaRPr lang="en-US" dirty="0"/>
          </a:p>
        </p:txBody>
      </p:sp>
      <p:sp>
        <p:nvSpPr>
          <p:cNvPr id="11059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F63AA032-2656-4D3A-93D6-4E45B14A237A}" type="slidenum">
              <a:rPr lang="pt-BR" sz="1000">
                <a:solidFill>
                  <a:srgbClr val="FFFFFF"/>
                </a:solidFill>
                <a:latin typeface="Tahoma" pitchFamily="34" charset="0"/>
              </a:rPr>
              <a:pPr/>
              <a:t>103</a:t>
            </a:fld>
            <a:endParaRPr lang="en-US"/>
          </a:p>
        </p:txBody>
      </p:sp>
      <p:sp>
        <p:nvSpPr>
          <p:cNvPr id="11059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1059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CustomShape 1"/>
          <p:cNvSpPr>
            <a:spLocks noChangeArrowheads="1"/>
          </p:cNvSpPr>
          <p:nvPr/>
        </p:nvSpPr>
        <p:spPr bwMode="auto">
          <a:xfrm>
            <a:off x="-76200" y="277813"/>
            <a:ext cx="8229600" cy="1139825"/>
          </a:xfrm>
          <a:prstGeom prst="rect">
            <a:avLst/>
          </a:prstGeom>
          <a:noFill/>
          <a:ln w="9525">
            <a:noFill/>
            <a:miter lim="800000"/>
            <a:headEnd/>
            <a:tailEnd/>
          </a:ln>
        </p:spPr>
        <p:txBody>
          <a:bodyPr lIns="90000" tIns="45000" rIns="90000" bIns="45000" anchor="ctr" anchorCtr="1"/>
          <a:lstStyle/>
          <a:p>
            <a:pPr marL="690563" indent="-690563"/>
            <a:r>
              <a:rPr lang="ru-RU" sz="4000" dirty="0" smtClean="0">
                <a:solidFill>
                  <a:srgbClr val="FFC000"/>
                </a:solidFill>
              </a:rPr>
              <a:t>г</a:t>
            </a:r>
            <a:r>
              <a:rPr lang="pt-BR" sz="3200" dirty="0" smtClean="0">
                <a:solidFill>
                  <a:srgbClr val="FFC000"/>
                </a:solidFill>
                <a:latin typeface="Tahoma" pitchFamily="34" charset="0"/>
              </a:rPr>
              <a:t>. 	</a:t>
            </a:r>
            <a:r>
              <a:rPr lang="az-Cyrl-AZ" sz="3200" dirty="0" smtClean="0">
                <a:solidFill>
                  <a:srgbClr val="FFC000"/>
                </a:solidFill>
                <a:latin typeface="Tahoma" pitchFamily="34" charset="0"/>
              </a:rPr>
              <a:t>Терпение против разочарования </a:t>
            </a:r>
            <a:r>
              <a:rPr lang="en-US" sz="3200" dirty="0" smtClean="0">
                <a:solidFill>
                  <a:srgbClr val="FFC000"/>
                </a:solidFill>
                <a:latin typeface="Tahoma" pitchFamily="34" charset="0"/>
              </a:rPr>
              <a:t/>
            </a:r>
            <a:br>
              <a:rPr lang="en-US" sz="3200" dirty="0" smtClean="0">
                <a:solidFill>
                  <a:srgbClr val="FFC000"/>
                </a:solidFill>
                <a:latin typeface="Tahoma" pitchFamily="34" charset="0"/>
              </a:rPr>
            </a:br>
            <a:r>
              <a:rPr lang="pt-BR" sz="2400" i="1" dirty="0" smtClean="0">
                <a:solidFill>
                  <a:srgbClr val="FFFFFF"/>
                </a:solidFill>
                <a:latin typeface="Tahoma" pitchFamily="34" charset="0"/>
              </a:rPr>
              <a:t>Patience </a:t>
            </a:r>
            <a:r>
              <a:rPr lang="pt-BR" sz="2400" i="1" dirty="0">
                <a:solidFill>
                  <a:srgbClr val="FFFFFF"/>
                </a:solidFill>
                <a:latin typeface="Tahoma" pitchFamily="34" charset="0"/>
              </a:rPr>
              <a:t>vs. frustration</a:t>
            </a:r>
            <a:endParaRPr lang="en-US" dirty="0"/>
          </a:p>
        </p:txBody>
      </p:sp>
      <p:sp>
        <p:nvSpPr>
          <p:cNvPr id="111619" name="CustomShape 2"/>
          <p:cNvSpPr>
            <a:spLocks noChangeArrowheads="1"/>
          </p:cNvSpPr>
          <p:nvPr/>
        </p:nvSpPr>
        <p:spPr bwMode="auto">
          <a:xfrm>
            <a:off x="1143000" y="1947862"/>
            <a:ext cx="7543800" cy="4529138"/>
          </a:xfrm>
          <a:prstGeom prst="rect">
            <a:avLst/>
          </a:prstGeom>
          <a:noFill/>
          <a:ln w="9525">
            <a:noFill/>
            <a:miter lim="800000"/>
            <a:headEnd/>
            <a:tailEnd/>
          </a:ln>
        </p:spPr>
        <p:txBody>
          <a:bodyPr lIns="90000" tIns="45000" rIns="90000" bIns="45000"/>
          <a:lstStyle/>
          <a:p>
            <a:pPr marL="457200" indent="-457200">
              <a:buSzPct val="100000"/>
              <a:buFont typeface="Wingdings" panose="05000000000000000000" pitchFamily="2" charset="2"/>
              <a:buChar char="Ø"/>
            </a:pPr>
            <a:r>
              <a:rPr lang="ru-RU" sz="3200" dirty="0" smtClean="0">
                <a:solidFill>
                  <a:srgbClr val="FFC000"/>
                </a:solidFill>
              </a:rPr>
              <a:t>Как Вы думаете, какие ситуации, относящиеся к дисциплинированию, были бы самыми неприятными для Вас?</a:t>
            </a:r>
            <a:r>
              <a:rPr lang="en-US" sz="3200" dirty="0">
                <a:solidFill>
                  <a:srgbClr val="FFC000"/>
                </a:solidFill>
              </a:rPr>
              <a:t/>
            </a:r>
            <a:br>
              <a:rPr lang="en-US" sz="3200" dirty="0">
                <a:solidFill>
                  <a:srgbClr val="FFC000"/>
                </a:solidFill>
              </a:rPr>
            </a:br>
            <a:r>
              <a:rPr lang="pt-BR" sz="2400" i="1" dirty="0" smtClean="0">
                <a:solidFill>
                  <a:srgbClr val="FFFFFF"/>
                </a:solidFill>
                <a:latin typeface="Tahoma" pitchFamily="34" charset="0"/>
              </a:rPr>
              <a:t>What </a:t>
            </a:r>
            <a:r>
              <a:rPr lang="pt-BR" sz="2400" i="1" dirty="0">
                <a:solidFill>
                  <a:srgbClr val="FFFFFF"/>
                </a:solidFill>
                <a:latin typeface="Tahoma" pitchFamily="34" charset="0"/>
              </a:rPr>
              <a:t>situations related to discipline do you think would be most frustrating to you?</a:t>
            </a:r>
            <a:endParaRPr lang="en-US" dirty="0"/>
          </a:p>
        </p:txBody>
      </p:sp>
      <p:sp>
        <p:nvSpPr>
          <p:cNvPr id="11162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D2D0510B-800C-4170-9226-4AD6721A1F02}" type="slidenum">
              <a:rPr lang="pt-BR" sz="1000">
                <a:solidFill>
                  <a:srgbClr val="FFFFFF"/>
                </a:solidFill>
                <a:latin typeface="Tahoma" pitchFamily="34" charset="0"/>
              </a:rPr>
              <a:pPr/>
              <a:t>104</a:t>
            </a:fld>
            <a:endParaRPr lang="en-US"/>
          </a:p>
        </p:txBody>
      </p:sp>
      <p:sp>
        <p:nvSpPr>
          <p:cNvPr id="11162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1162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CustomShape 1"/>
          <p:cNvSpPr>
            <a:spLocks noChangeArrowheads="1"/>
          </p:cNvSpPr>
          <p:nvPr/>
        </p:nvSpPr>
        <p:spPr bwMode="auto">
          <a:xfrm>
            <a:off x="-228600" y="277813"/>
            <a:ext cx="8229600" cy="1139825"/>
          </a:xfrm>
          <a:prstGeom prst="rect">
            <a:avLst/>
          </a:prstGeom>
          <a:noFill/>
          <a:ln w="9525">
            <a:noFill/>
            <a:miter lim="800000"/>
            <a:headEnd/>
            <a:tailEnd/>
          </a:ln>
        </p:spPr>
        <p:txBody>
          <a:bodyPr lIns="90000" tIns="45000" rIns="90000" bIns="45000" anchor="ctr" anchorCtr="1"/>
          <a:lstStyle/>
          <a:p>
            <a:pPr marL="690563" indent="-690563"/>
            <a:r>
              <a:rPr lang="ru-RU" sz="4000" dirty="0" smtClean="0">
                <a:solidFill>
                  <a:srgbClr val="FFC000"/>
                </a:solidFill>
              </a:rPr>
              <a:t>г</a:t>
            </a:r>
            <a:r>
              <a:rPr lang="pt-BR" sz="3200" dirty="0" smtClean="0">
                <a:solidFill>
                  <a:srgbClr val="FFC000"/>
                </a:solidFill>
                <a:latin typeface="Tahoma" pitchFamily="34" charset="0"/>
              </a:rPr>
              <a:t>. 	</a:t>
            </a:r>
            <a:r>
              <a:rPr lang="az-Cyrl-AZ" sz="3200" dirty="0" smtClean="0">
                <a:solidFill>
                  <a:srgbClr val="FFC000"/>
                </a:solidFill>
                <a:latin typeface="Tahoma" pitchFamily="34" charset="0"/>
              </a:rPr>
              <a:t>Терпение против разочарования</a:t>
            </a:r>
            <a:r>
              <a:rPr lang="en-US" sz="3200" dirty="0">
                <a:solidFill>
                  <a:srgbClr val="FFC000"/>
                </a:solidFill>
                <a:latin typeface="Tahoma" pitchFamily="34" charset="0"/>
              </a:rPr>
              <a:t/>
            </a:r>
            <a:br>
              <a:rPr lang="en-US" sz="3200" dirty="0">
                <a:solidFill>
                  <a:srgbClr val="FFC000"/>
                </a:solidFill>
                <a:latin typeface="Tahoma" pitchFamily="34" charset="0"/>
              </a:rPr>
            </a:br>
            <a:r>
              <a:rPr lang="pt-BR" sz="2400" i="1" dirty="0" smtClean="0">
                <a:solidFill>
                  <a:srgbClr val="FFFFFF"/>
                </a:solidFill>
                <a:latin typeface="Tahoma" pitchFamily="34" charset="0"/>
              </a:rPr>
              <a:t>Patience </a:t>
            </a:r>
            <a:r>
              <a:rPr lang="pt-BR" sz="2400" i="1" dirty="0">
                <a:solidFill>
                  <a:srgbClr val="FFFFFF"/>
                </a:solidFill>
                <a:latin typeface="Tahoma" pitchFamily="34" charset="0"/>
              </a:rPr>
              <a:t>vs. frustration</a:t>
            </a:r>
            <a:endParaRPr lang="en-US" dirty="0"/>
          </a:p>
        </p:txBody>
      </p:sp>
      <p:sp>
        <p:nvSpPr>
          <p:cNvPr id="112643" name="CustomShape 2"/>
          <p:cNvSpPr>
            <a:spLocks noChangeArrowheads="1"/>
          </p:cNvSpPr>
          <p:nvPr/>
        </p:nvSpPr>
        <p:spPr bwMode="auto">
          <a:xfrm>
            <a:off x="990600" y="1600200"/>
            <a:ext cx="7696200" cy="4529138"/>
          </a:xfrm>
          <a:prstGeom prst="rect">
            <a:avLst/>
          </a:prstGeom>
          <a:noFill/>
          <a:ln w="9525">
            <a:noFill/>
            <a:miter lim="800000"/>
            <a:headEnd/>
            <a:tailEnd/>
          </a:ln>
        </p:spPr>
        <p:txBody>
          <a:bodyPr lIns="90000" tIns="45000" rIns="90000" bIns="45000"/>
          <a:lstStyle/>
          <a:p>
            <a:pPr>
              <a:buSzPct val="25000"/>
            </a:pPr>
            <a:r>
              <a:rPr lang="ru-RU" sz="3200" dirty="0" smtClean="0">
                <a:solidFill>
                  <a:srgbClr val="FFC000"/>
                </a:solidFill>
                <a:latin typeface="+mj-lt"/>
                <a:cs typeface="Tahoma" pitchFamily="34" charset="0"/>
              </a:rPr>
              <a:t>Какие Вы можете назвать самые подходящие и неподходящие способы проявлять спокойствие в контексте дисциплинирования студентов программы Тин Челлендж? </a:t>
            </a:r>
            <a:r>
              <a:rPr lang="en-US" sz="3200" dirty="0" smtClean="0">
                <a:solidFill>
                  <a:srgbClr val="FFC000"/>
                </a:solidFill>
                <a:latin typeface="+mj-lt"/>
                <a:cs typeface="Tahoma" pitchFamily="34" charset="0"/>
              </a:rPr>
              <a:t/>
            </a:r>
            <a:br>
              <a:rPr lang="en-US" sz="3200" dirty="0" smtClean="0">
                <a:solidFill>
                  <a:srgbClr val="FFC000"/>
                </a:solidFill>
                <a:latin typeface="+mj-lt"/>
                <a:cs typeface="Tahoma" pitchFamily="34" charset="0"/>
              </a:rPr>
            </a:br>
            <a:r>
              <a:rPr lang="pt-BR" sz="2000" i="1" dirty="0" smtClean="0">
                <a:solidFill>
                  <a:srgbClr val="FFFFFF"/>
                </a:solidFill>
                <a:latin typeface="Tahoma" pitchFamily="34" charset="0"/>
              </a:rPr>
              <a:t>What </a:t>
            </a:r>
            <a:r>
              <a:rPr lang="pt-BR" sz="2000" i="1" dirty="0">
                <a:solidFill>
                  <a:srgbClr val="FFFFFF"/>
                </a:solidFill>
                <a:latin typeface="Tahoma" pitchFamily="34" charset="0"/>
              </a:rPr>
              <a:t>are some appropriate or inappropriate ways to express patience in the context of disciplining students in the Teen Challenge program?</a:t>
            </a:r>
            <a:endParaRPr lang="en-US" sz="2000" dirty="0"/>
          </a:p>
          <a:p>
            <a:endParaRPr lang="en-US" dirty="0"/>
          </a:p>
          <a:p>
            <a:endParaRPr lang="en-US" dirty="0"/>
          </a:p>
        </p:txBody>
      </p:sp>
      <p:sp>
        <p:nvSpPr>
          <p:cNvPr id="11264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E975C9AE-6598-4A08-AFAE-E6947039C375}" type="slidenum">
              <a:rPr lang="pt-BR" sz="1000">
                <a:solidFill>
                  <a:srgbClr val="FFFFFF"/>
                </a:solidFill>
                <a:latin typeface="Tahoma" pitchFamily="34" charset="0"/>
              </a:rPr>
              <a:pPr/>
              <a:t>105</a:t>
            </a:fld>
            <a:endParaRPr lang="en-US"/>
          </a:p>
        </p:txBody>
      </p:sp>
      <p:sp>
        <p:nvSpPr>
          <p:cNvPr id="11264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1264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CustomShape 1"/>
          <p:cNvSpPr>
            <a:spLocks noChangeArrowheads="1"/>
          </p:cNvSpPr>
          <p:nvPr/>
        </p:nvSpPr>
        <p:spPr bwMode="auto">
          <a:xfrm>
            <a:off x="0" y="457199"/>
            <a:ext cx="7772400" cy="3756025"/>
          </a:xfrm>
          <a:prstGeom prst="rect">
            <a:avLst/>
          </a:prstGeom>
          <a:noFill/>
          <a:ln w="9525">
            <a:noFill/>
            <a:miter lim="800000"/>
            <a:headEnd/>
            <a:tailEnd/>
          </a:ln>
        </p:spPr>
        <p:txBody>
          <a:bodyPr lIns="90000" tIns="45000" rIns="90000" bIns="45000" anchor="ctr" anchorCtr="1"/>
          <a:lstStyle/>
          <a:p>
            <a:pPr algn="ctr"/>
            <a:r>
              <a:rPr lang="ru-RU" sz="5400" dirty="0" smtClean="0">
                <a:solidFill>
                  <a:srgbClr val="FFC000"/>
                </a:solidFill>
              </a:rPr>
              <a:t>Глава</a:t>
            </a:r>
            <a:r>
              <a:rPr lang="pt-BR" sz="5400" dirty="0" smtClean="0">
                <a:solidFill>
                  <a:srgbClr val="FFFFCC"/>
                </a:solidFill>
                <a:latin typeface="Tahoma" pitchFamily="34" charset="0"/>
              </a:rPr>
              <a:t> </a:t>
            </a:r>
            <a:r>
              <a:rPr lang="pt-BR" sz="5400" dirty="0" smtClean="0">
                <a:solidFill>
                  <a:srgbClr val="FFC000"/>
                </a:solidFill>
                <a:latin typeface="Tahoma" pitchFamily="34" charset="0"/>
              </a:rPr>
              <a:t>10</a:t>
            </a:r>
            <a:endParaRPr lang="en-US" sz="5400" dirty="0" smtClean="0">
              <a:solidFill>
                <a:srgbClr val="FFC000"/>
              </a:solidFill>
            </a:endParaRPr>
          </a:p>
          <a:p>
            <a:pPr algn="ctr"/>
            <a:r>
              <a:rPr lang="az-Cyrl-AZ" sz="4400" b="1" dirty="0" smtClean="0">
                <a:solidFill>
                  <a:srgbClr val="FFC000"/>
                </a:solidFill>
                <a:latin typeface="Tahoma" pitchFamily="34" charset="0"/>
              </a:rPr>
              <a:t>Особые ситуации в дисциплине</a:t>
            </a:r>
            <a:endParaRPr lang="en-US" sz="4400" b="1" dirty="0" smtClean="0">
              <a:solidFill>
                <a:srgbClr val="FFC000"/>
              </a:solidFill>
            </a:endParaRPr>
          </a:p>
          <a:p>
            <a:pPr algn="ctr"/>
            <a:endParaRPr lang="pt-BR" sz="2800" i="1" dirty="0" smtClean="0">
              <a:solidFill>
                <a:srgbClr val="FFFFCC"/>
              </a:solidFill>
              <a:latin typeface="Tahoma" pitchFamily="34" charset="0"/>
            </a:endParaRPr>
          </a:p>
          <a:p>
            <a:pPr algn="ctr"/>
            <a:r>
              <a:rPr lang="pt-BR" sz="2800" i="1" dirty="0" smtClean="0">
                <a:solidFill>
                  <a:srgbClr val="FFFFCC"/>
                </a:solidFill>
                <a:latin typeface="Tahoma" pitchFamily="34" charset="0"/>
              </a:rPr>
              <a:t>Chapter 10 </a:t>
            </a:r>
            <a:endParaRPr lang="en-US" sz="2800" dirty="0" smtClean="0"/>
          </a:p>
          <a:p>
            <a:pPr algn="ctr"/>
            <a:r>
              <a:rPr lang="pt-BR" sz="2800" i="1" dirty="0" smtClean="0">
                <a:solidFill>
                  <a:srgbClr val="FFFFCC"/>
                </a:solidFill>
                <a:latin typeface="Tahoma" pitchFamily="34" charset="0"/>
              </a:rPr>
              <a:t>Special Situations in Discipline </a:t>
            </a:r>
            <a:endParaRPr lang="en-US" sz="2800" dirty="0" smtClean="0"/>
          </a:p>
          <a:p>
            <a:endParaRPr lang="en-US" dirty="0" smtClean="0"/>
          </a:p>
          <a:p>
            <a:endParaRPr lang="en-US" dirty="0"/>
          </a:p>
        </p:txBody>
      </p:sp>
      <p:sp>
        <p:nvSpPr>
          <p:cNvPr id="113667" name="CustomShape 2"/>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13668"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0A729341-85A7-4EE7-976B-D672A1FA91F0}" type="slidenum">
              <a:rPr lang="pt-BR" sz="1000">
                <a:solidFill>
                  <a:srgbClr val="FFFFFF"/>
                </a:solidFill>
                <a:latin typeface="Tahoma" pitchFamily="34" charset="0"/>
              </a:rPr>
              <a:pPr/>
              <a:t>106</a:t>
            </a:fld>
            <a:endParaRPr lang="en-US"/>
          </a:p>
        </p:txBody>
      </p:sp>
      <p:pic>
        <p:nvPicPr>
          <p:cNvPr id="113669" name="Picture 2"/>
          <p:cNvPicPr>
            <a:picLocks noChangeAspect="1" noChangeArrowheads="1"/>
          </p:cNvPicPr>
          <p:nvPr/>
        </p:nvPicPr>
        <p:blipFill>
          <a:blip r:embed="rId2"/>
          <a:srcRect/>
          <a:stretch>
            <a:fillRect/>
          </a:stretch>
        </p:blipFill>
        <p:spPr bwMode="auto">
          <a:xfrm>
            <a:off x="2843213" y="4213225"/>
            <a:ext cx="3657600" cy="2035175"/>
          </a:xfrm>
          <a:prstGeom prst="rect">
            <a:avLst/>
          </a:prstGeom>
          <a:noFill/>
          <a:ln w="9525">
            <a:noFill/>
            <a:miter lim="800000"/>
            <a:headEnd/>
            <a:tailEnd/>
          </a:ln>
        </p:spPr>
      </p:pic>
      <p:sp>
        <p:nvSpPr>
          <p:cNvPr id="113670"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CustomShape 1"/>
          <p:cNvSpPr>
            <a:spLocks noChangeArrowheads="1"/>
          </p:cNvSpPr>
          <p:nvPr/>
        </p:nvSpPr>
        <p:spPr bwMode="auto">
          <a:xfrm>
            <a:off x="0" y="277813"/>
            <a:ext cx="8686800" cy="1139825"/>
          </a:xfrm>
          <a:prstGeom prst="rect">
            <a:avLst/>
          </a:prstGeom>
          <a:noFill/>
          <a:ln w="9525">
            <a:noFill/>
            <a:miter lim="800000"/>
            <a:headEnd/>
            <a:tailEnd/>
          </a:ln>
        </p:spPr>
        <p:txBody>
          <a:bodyPr lIns="90000" tIns="45000" rIns="90000" bIns="45000" anchor="ctr" anchorCtr="1"/>
          <a:lstStyle/>
          <a:p>
            <a:pPr algn="ctr"/>
            <a:r>
              <a:rPr lang="az-Cyrl-AZ" sz="4400" dirty="0" smtClean="0">
                <a:solidFill>
                  <a:srgbClr val="FFC000"/>
                </a:solidFill>
                <a:latin typeface="Tahoma" pitchFamily="34" charset="0"/>
              </a:rPr>
              <a:t>Особые ситуации в дисциплине</a:t>
            </a:r>
            <a:r>
              <a:rPr lang="pt-BR" sz="4400" dirty="0" smtClean="0">
                <a:solidFill>
                  <a:srgbClr val="FFC000"/>
                </a:solidFill>
                <a:latin typeface="Tahoma" pitchFamily="34" charset="0"/>
              </a:rPr>
              <a:t>                              </a:t>
            </a:r>
            <a:endParaRPr lang="en-US" sz="4400" dirty="0" smtClean="0">
              <a:solidFill>
                <a:srgbClr val="FFC000"/>
              </a:solidFill>
            </a:endParaRPr>
          </a:p>
          <a:p>
            <a:pPr algn="ctr"/>
            <a:r>
              <a:rPr lang="pt-BR" sz="3200" i="1" dirty="0" smtClean="0">
                <a:solidFill>
                  <a:srgbClr val="FFFFCC"/>
                </a:solidFill>
                <a:latin typeface="Tahoma" pitchFamily="34" charset="0"/>
              </a:rPr>
              <a:t>Special Situations in Discipline </a:t>
            </a:r>
            <a:endParaRPr lang="en-US" dirty="0"/>
          </a:p>
        </p:txBody>
      </p:sp>
      <p:sp>
        <p:nvSpPr>
          <p:cNvPr id="114691" name="CustomShape 2"/>
          <p:cNvSpPr>
            <a:spLocks noChangeArrowheads="1"/>
          </p:cNvSpPr>
          <p:nvPr/>
        </p:nvSpPr>
        <p:spPr bwMode="auto">
          <a:xfrm>
            <a:off x="381000" y="1828800"/>
            <a:ext cx="8229600" cy="4529138"/>
          </a:xfrm>
          <a:prstGeom prst="rect">
            <a:avLst/>
          </a:prstGeom>
          <a:noFill/>
          <a:ln w="9525">
            <a:noFill/>
            <a:miter lim="800000"/>
            <a:headEnd/>
            <a:tailEnd/>
          </a:ln>
        </p:spPr>
        <p:txBody>
          <a:bodyPr lIns="90000" tIns="45000" rIns="90000" bIns="45000"/>
          <a:lstStyle/>
          <a:p>
            <a:pPr marL="466725" indent="-466725">
              <a:spcAft>
                <a:spcPts val="3600"/>
              </a:spcAft>
              <a:buSzPct val="25000"/>
            </a:pPr>
            <a:r>
              <a:rPr lang="en-US" sz="2800" dirty="0" smtClean="0">
                <a:solidFill>
                  <a:srgbClr val="FFC000"/>
                </a:solidFill>
              </a:rPr>
              <a:t>A. 	</a:t>
            </a:r>
            <a:r>
              <a:rPr lang="ru-RU" sz="2800" dirty="0" smtClean="0">
                <a:solidFill>
                  <a:srgbClr val="FFC000"/>
                </a:solidFill>
              </a:rPr>
              <a:t>Обучение новых сотрудников </a:t>
            </a:r>
            <a:r>
              <a:rPr lang="en-US" sz="2800" dirty="0" smtClean="0">
                <a:solidFill>
                  <a:srgbClr val="FFC000"/>
                </a:solidFill>
              </a:rPr>
              <a:t/>
            </a:r>
            <a:br>
              <a:rPr lang="en-US" sz="2800" dirty="0" smtClean="0">
                <a:solidFill>
                  <a:srgbClr val="FFC000"/>
                </a:solidFill>
              </a:rPr>
            </a:br>
            <a:r>
              <a:rPr lang="pt-BR" sz="2400" i="1" dirty="0" smtClean="0">
                <a:solidFill>
                  <a:srgbClr val="FFFFFF"/>
                </a:solidFill>
                <a:latin typeface="Tahoma" pitchFamily="34" charset="0"/>
              </a:rPr>
              <a:t>Training </a:t>
            </a:r>
            <a:r>
              <a:rPr lang="pt-BR" sz="2400" i="1" dirty="0">
                <a:solidFill>
                  <a:srgbClr val="FFFFFF"/>
                </a:solidFill>
                <a:latin typeface="Tahoma" pitchFamily="34" charset="0"/>
              </a:rPr>
              <a:t>for new </a:t>
            </a:r>
            <a:r>
              <a:rPr lang="pt-BR" sz="2400" i="1" dirty="0" smtClean="0">
                <a:solidFill>
                  <a:srgbClr val="FFFFFF"/>
                </a:solidFill>
                <a:latin typeface="Tahoma" pitchFamily="34" charset="0"/>
              </a:rPr>
              <a:t>staff</a:t>
            </a:r>
            <a:endParaRPr lang="en-US" sz="2400" i="1" dirty="0" smtClean="0">
              <a:solidFill>
                <a:srgbClr val="FFFFFF"/>
              </a:solidFill>
              <a:latin typeface="Tahoma" pitchFamily="34" charset="0"/>
            </a:endParaRPr>
          </a:p>
          <a:p>
            <a:pPr marL="466725" indent="-466725">
              <a:spcAft>
                <a:spcPts val="3600"/>
              </a:spcAft>
              <a:buSzPct val="25000"/>
            </a:pPr>
            <a:r>
              <a:rPr lang="ru-RU" sz="2800" dirty="0" smtClean="0">
                <a:solidFill>
                  <a:srgbClr val="FFC000"/>
                </a:solidFill>
              </a:rPr>
              <a:t>Б. Признание или отрицание</a:t>
            </a:r>
            <a:r>
              <a:rPr lang="en-US" sz="2800" dirty="0" smtClean="0">
                <a:solidFill>
                  <a:srgbClr val="FFC000"/>
                </a:solidFill>
              </a:rPr>
              <a:t> </a:t>
            </a:r>
            <a:r>
              <a:rPr lang="pt-BR" sz="2400" i="1" dirty="0" smtClean="0">
                <a:solidFill>
                  <a:srgbClr val="FFFFFF"/>
                </a:solidFill>
                <a:latin typeface="Tahoma" pitchFamily="34" charset="0"/>
              </a:rPr>
              <a:t>Confession </a:t>
            </a:r>
            <a:r>
              <a:rPr lang="pt-BR" sz="2400" i="1" dirty="0">
                <a:solidFill>
                  <a:srgbClr val="FFFFFF"/>
                </a:solidFill>
                <a:latin typeface="Tahoma" pitchFamily="34" charset="0"/>
              </a:rPr>
              <a:t>vs. denial</a:t>
            </a:r>
            <a:endParaRPr lang="en-US" dirty="0"/>
          </a:p>
          <a:p>
            <a:pPr marL="466725" indent="-466725">
              <a:spcAft>
                <a:spcPts val="3600"/>
              </a:spcAft>
              <a:buSzPct val="25000"/>
            </a:pPr>
            <a:r>
              <a:rPr lang="ru-RU" sz="2800" dirty="0" smtClean="0">
                <a:solidFill>
                  <a:srgbClr val="FFC000"/>
                </a:solidFill>
              </a:rPr>
              <a:t>В. Сбор доказательств и их оценка</a:t>
            </a:r>
            <a:r>
              <a:rPr lang="en-US" sz="2800" dirty="0" smtClean="0">
                <a:solidFill>
                  <a:srgbClr val="FFC000"/>
                </a:solidFill>
              </a:rPr>
              <a:t>  </a:t>
            </a:r>
            <a:br>
              <a:rPr lang="en-US" sz="2800" dirty="0" smtClean="0">
                <a:solidFill>
                  <a:srgbClr val="FFC000"/>
                </a:solidFill>
              </a:rPr>
            </a:br>
            <a:r>
              <a:rPr lang="pt-BR" sz="2400" i="1" dirty="0" smtClean="0">
                <a:solidFill>
                  <a:schemeClr val="bg1"/>
                </a:solidFill>
                <a:latin typeface="Tahoma" pitchFamily="34" charset="0"/>
              </a:rPr>
              <a:t>Evidence </a:t>
            </a:r>
            <a:r>
              <a:rPr lang="pt-BR" sz="2400" i="1" dirty="0">
                <a:solidFill>
                  <a:schemeClr val="bg1"/>
                </a:solidFill>
                <a:latin typeface="Tahoma" pitchFamily="34" charset="0"/>
              </a:rPr>
              <a:t>gathering and assessment</a:t>
            </a:r>
            <a:endParaRPr lang="en-US" dirty="0">
              <a:solidFill>
                <a:schemeClr val="bg1"/>
              </a:solidFill>
            </a:endParaRPr>
          </a:p>
          <a:p>
            <a:pPr marL="466725" indent="-466725">
              <a:spcAft>
                <a:spcPts val="2000"/>
              </a:spcAft>
              <a:buSzPct val="25000"/>
            </a:pPr>
            <a:r>
              <a:rPr lang="ru-RU" sz="3200" dirty="0" smtClean="0">
                <a:solidFill>
                  <a:srgbClr val="FFC000"/>
                </a:solidFill>
              </a:rPr>
              <a:t>Г. 	</a:t>
            </a:r>
            <a:r>
              <a:rPr lang="ru-RU" sz="2800" dirty="0" smtClean="0">
                <a:solidFill>
                  <a:srgbClr val="FFC000"/>
                </a:solidFill>
              </a:rPr>
              <a:t>Конфиденциальность</a:t>
            </a:r>
            <a:r>
              <a:rPr lang="en-US" sz="3200" dirty="0" smtClean="0">
                <a:solidFill>
                  <a:srgbClr val="FFC000"/>
                </a:solidFill>
              </a:rPr>
              <a:t>  </a:t>
            </a:r>
            <a:r>
              <a:rPr lang="pt-BR" sz="2400" i="1" dirty="0" smtClean="0">
                <a:solidFill>
                  <a:srgbClr val="FFFFFF"/>
                </a:solidFill>
                <a:latin typeface="Tahoma" pitchFamily="34" charset="0"/>
              </a:rPr>
              <a:t>Confidentiality</a:t>
            </a:r>
            <a:endParaRPr lang="en-US" dirty="0"/>
          </a:p>
        </p:txBody>
      </p:sp>
      <p:sp>
        <p:nvSpPr>
          <p:cNvPr id="11469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B160D821-B7F2-4540-BD20-31676EC1008F}" type="slidenum">
              <a:rPr lang="pt-BR" sz="1000">
                <a:solidFill>
                  <a:srgbClr val="FFFFFF"/>
                </a:solidFill>
                <a:latin typeface="Tahoma" pitchFamily="34" charset="0"/>
              </a:rPr>
              <a:pPr/>
              <a:t>107</a:t>
            </a:fld>
            <a:endParaRPr lang="en-US"/>
          </a:p>
        </p:txBody>
      </p:sp>
      <p:sp>
        <p:nvSpPr>
          <p:cNvPr id="11469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1469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additive="base">
                                        <p:cTn id="13" dur="5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46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4691">
                                            <p:txEl>
                                              <p:pRg st="2" end="2"/>
                                            </p:txEl>
                                          </p:spTgt>
                                        </p:tgtEl>
                                        <p:attrNameLst>
                                          <p:attrName>style.visibility</p:attrName>
                                        </p:attrNameLst>
                                      </p:cBhvr>
                                      <p:to>
                                        <p:strVal val="visible"/>
                                      </p:to>
                                    </p:set>
                                    <p:anim calcmode="lin" valueType="num">
                                      <p:cBhvr additive="base">
                                        <p:cTn id="19" dur="5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46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4691">
                                            <p:txEl>
                                              <p:pRg st="3" end="3"/>
                                            </p:txEl>
                                          </p:spTgt>
                                        </p:tgtEl>
                                        <p:attrNameLst>
                                          <p:attrName>style.visibility</p:attrName>
                                        </p:attrNameLst>
                                      </p:cBhvr>
                                      <p:to>
                                        <p:strVal val="visible"/>
                                      </p:to>
                                    </p:set>
                                    <p:anim calcmode="lin" valueType="num">
                                      <p:cBhvr additive="base">
                                        <p:cTn id="25" dur="5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46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az-Cyrl-AZ" sz="4000" dirty="0" smtClean="0">
                <a:solidFill>
                  <a:srgbClr val="FFC000"/>
                </a:solidFill>
                <a:latin typeface="Tahoma" pitchFamily="34" charset="0"/>
              </a:rPr>
              <a:t>Особые ситуации в дисциплине</a:t>
            </a:r>
            <a:r>
              <a:rPr lang="pt-BR" sz="4000" dirty="0" smtClean="0">
                <a:solidFill>
                  <a:srgbClr val="FFC000"/>
                </a:solidFill>
                <a:latin typeface="Tahoma" pitchFamily="34" charset="0"/>
              </a:rPr>
              <a:t>                              </a:t>
            </a:r>
            <a:endParaRPr lang="en-US" sz="4000" dirty="0" smtClean="0">
              <a:solidFill>
                <a:srgbClr val="FFC000"/>
              </a:solidFill>
            </a:endParaRPr>
          </a:p>
          <a:p>
            <a:pPr algn="ctr"/>
            <a:r>
              <a:rPr lang="pt-BR" sz="2400" i="1" dirty="0" smtClean="0">
                <a:solidFill>
                  <a:srgbClr val="FFFFCC"/>
                </a:solidFill>
                <a:latin typeface="Tahoma" pitchFamily="34" charset="0"/>
              </a:rPr>
              <a:t>Special </a:t>
            </a:r>
            <a:r>
              <a:rPr lang="pt-BR" sz="2400" i="1" dirty="0">
                <a:solidFill>
                  <a:srgbClr val="FFFFCC"/>
                </a:solidFill>
                <a:latin typeface="Tahoma" pitchFamily="34" charset="0"/>
              </a:rPr>
              <a:t>Situations in Discipline </a:t>
            </a:r>
            <a:endParaRPr lang="en-US" sz="1400" dirty="0"/>
          </a:p>
        </p:txBody>
      </p:sp>
      <p:sp>
        <p:nvSpPr>
          <p:cNvPr id="115715" name="CustomShape 2"/>
          <p:cNvSpPr>
            <a:spLocks noChangeArrowheads="1"/>
          </p:cNvSpPr>
          <p:nvPr/>
        </p:nvSpPr>
        <p:spPr bwMode="auto">
          <a:xfrm>
            <a:off x="457200" y="1600200"/>
            <a:ext cx="8229600" cy="4529138"/>
          </a:xfrm>
          <a:prstGeom prst="rect">
            <a:avLst/>
          </a:prstGeom>
          <a:noFill/>
          <a:ln w="9525">
            <a:noFill/>
            <a:miter lim="800000"/>
            <a:headEnd/>
            <a:tailEnd/>
          </a:ln>
        </p:spPr>
        <p:txBody>
          <a:bodyPr lIns="90000" tIns="45000" rIns="90000" bIns="45000"/>
          <a:lstStyle/>
          <a:p>
            <a:pPr marL="690563" indent="-690563">
              <a:buSzPct val="25000"/>
            </a:pPr>
            <a:r>
              <a:rPr lang="ru-RU" sz="3200" dirty="0" smtClean="0">
                <a:solidFill>
                  <a:srgbClr val="FFC000"/>
                </a:solidFill>
              </a:rPr>
              <a:t>Д. </a:t>
            </a:r>
            <a:r>
              <a:rPr lang="en-US" sz="3200" dirty="0" smtClean="0">
                <a:solidFill>
                  <a:srgbClr val="FFC000"/>
                </a:solidFill>
              </a:rPr>
              <a:t>	</a:t>
            </a:r>
            <a:r>
              <a:rPr lang="ru-RU" sz="3200" dirty="0" smtClean="0">
                <a:solidFill>
                  <a:srgbClr val="FFC000"/>
                </a:solidFill>
              </a:rPr>
              <a:t>В каких случаях вызывать полицию?</a:t>
            </a:r>
            <a:r>
              <a:rPr lang="en-US" sz="3200" dirty="0">
                <a:solidFill>
                  <a:srgbClr val="FFC000"/>
                </a:solidFill>
              </a:rPr>
              <a:t/>
            </a:r>
            <a:br>
              <a:rPr lang="en-US" sz="3200" dirty="0">
                <a:solidFill>
                  <a:srgbClr val="FFC000"/>
                </a:solidFill>
              </a:rPr>
            </a:br>
            <a:r>
              <a:rPr lang="pt-BR" sz="2000" i="1" dirty="0" smtClean="0">
                <a:solidFill>
                  <a:srgbClr val="FFFFFF"/>
                </a:solidFill>
                <a:latin typeface="Tahoma" pitchFamily="34" charset="0"/>
              </a:rPr>
              <a:t>When </a:t>
            </a:r>
            <a:r>
              <a:rPr lang="pt-BR" sz="2000" i="1" dirty="0">
                <a:solidFill>
                  <a:srgbClr val="FFFFFF"/>
                </a:solidFill>
                <a:latin typeface="Tahoma" pitchFamily="34" charset="0"/>
              </a:rPr>
              <a:t>do you call the police?</a:t>
            </a:r>
          </a:p>
          <a:p>
            <a:pPr marL="690563" indent="-690563">
              <a:buSzPct val="25000"/>
            </a:pPr>
            <a:endParaRPr lang="en-US" dirty="0"/>
          </a:p>
          <a:p>
            <a:pPr marL="690563" indent="-690563">
              <a:buSzPct val="25000"/>
            </a:pPr>
            <a:r>
              <a:rPr lang="ru-RU" sz="3200" dirty="0" smtClean="0">
                <a:solidFill>
                  <a:srgbClr val="FFC000"/>
                </a:solidFill>
              </a:rPr>
              <a:t>Е. </a:t>
            </a:r>
            <a:r>
              <a:rPr lang="en-US" sz="3200" dirty="0" smtClean="0">
                <a:solidFill>
                  <a:srgbClr val="FFC000"/>
                </a:solidFill>
              </a:rPr>
              <a:t>	</a:t>
            </a:r>
            <a:r>
              <a:rPr lang="ru-RU" sz="3200" dirty="0" smtClean="0">
                <a:solidFill>
                  <a:srgbClr val="FFC000"/>
                </a:solidFill>
              </a:rPr>
              <a:t>В каких случаях следует наказывать весь центр?</a:t>
            </a:r>
            <a:r>
              <a:rPr lang="en-US" sz="3200" dirty="0">
                <a:solidFill>
                  <a:srgbClr val="FFC000"/>
                </a:solidFill>
              </a:rPr>
              <a:t/>
            </a:r>
            <a:br>
              <a:rPr lang="en-US" sz="3200" dirty="0">
                <a:solidFill>
                  <a:srgbClr val="FFC000"/>
                </a:solidFill>
              </a:rPr>
            </a:br>
            <a:r>
              <a:rPr lang="pt-BR" sz="2000" i="1" dirty="0" smtClean="0">
                <a:solidFill>
                  <a:srgbClr val="FFFFFF"/>
                </a:solidFill>
                <a:latin typeface="Tahoma" pitchFamily="34" charset="0"/>
              </a:rPr>
              <a:t>When </a:t>
            </a:r>
            <a:r>
              <a:rPr lang="pt-BR" sz="2000" i="1" dirty="0">
                <a:solidFill>
                  <a:srgbClr val="FFFFFF"/>
                </a:solidFill>
                <a:latin typeface="Tahoma" pitchFamily="34" charset="0"/>
              </a:rPr>
              <a:t>do you discipline the whole program?</a:t>
            </a:r>
            <a:endParaRPr lang="pt-BR" sz="2400" i="1" dirty="0">
              <a:solidFill>
                <a:srgbClr val="FFFFFF"/>
              </a:solidFill>
              <a:latin typeface="Tahoma" pitchFamily="34" charset="0"/>
            </a:endParaRPr>
          </a:p>
          <a:p>
            <a:pPr marL="690563" indent="-690563">
              <a:buSzPct val="25000"/>
            </a:pPr>
            <a:endParaRPr lang="en-US" dirty="0"/>
          </a:p>
          <a:p>
            <a:pPr marL="690563" indent="-690563">
              <a:buSzPct val="25000"/>
            </a:pPr>
            <a:r>
              <a:rPr lang="ru-RU" sz="3200" dirty="0" smtClean="0">
                <a:solidFill>
                  <a:srgbClr val="FFC000"/>
                </a:solidFill>
              </a:rPr>
              <a:t>Ж. 	Наказание студента, у которого в прошлом было насилие</a:t>
            </a:r>
            <a:r>
              <a:rPr lang="en-US" sz="3200" dirty="0">
                <a:solidFill>
                  <a:srgbClr val="FFC000"/>
                </a:solidFill>
              </a:rPr>
              <a:t/>
            </a:r>
            <a:br>
              <a:rPr lang="en-US" sz="3200" dirty="0">
                <a:solidFill>
                  <a:srgbClr val="FFC000"/>
                </a:solidFill>
              </a:rPr>
            </a:br>
            <a:r>
              <a:rPr lang="pt-BR" sz="2000" i="1" dirty="0" smtClean="0">
                <a:solidFill>
                  <a:srgbClr val="FFFFFF"/>
                </a:solidFill>
                <a:latin typeface="Tahoma" pitchFamily="34" charset="0"/>
              </a:rPr>
              <a:t>Disciplining </a:t>
            </a:r>
            <a:r>
              <a:rPr lang="pt-BR" sz="2000" i="1" dirty="0">
                <a:solidFill>
                  <a:srgbClr val="FFFFFF"/>
                </a:solidFill>
                <a:latin typeface="Tahoma" pitchFamily="34" charset="0"/>
              </a:rPr>
              <a:t>a student with a background of abuse</a:t>
            </a:r>
            <a:endParaRPr lang="en-US" sz="1600" dirty="0"/>
          </a:p>
        </p:txBody>
      </p:sp>
      <p:sp>
        <p:nvSpPr>
          <p:cNvPr id="11571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B9C78530-ACE9-42ED-B6AC-AD6A309EF9DF}" type="slidenum">
              <a:rPr lang="pt-BR" sz="1000">
                <a:solidFill>
                  <a:srgbClr val="FFFFFF"/>
                </a:solidFill>
                <a:latin typeface="Tahoma" pitchFamily="34" charset="0"/>
              </a:rPr>
              <a:pPr/>
              <a:t>108</a:t>
            </a:fld>
            <a:endParaRPr lang="en-US"/>
          </a:p>
        </p:txBody>
      </p:sp>
      <p:sp>
        <p:nvSpPr>
          <p:cNvPr id="11571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1571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additive="base">
                                        <p:cTn id="7"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5715">
                                            <p:txEl>
                                              <p:pRg st="2" end="2"/>
                                            </p:txEl>
                                          </p:spTgt>
                                        </p:tgtEl>
                                        <p:attrNameLst>
                                          <p:attrName>style.visibility</p:attrName>
                                        </p:attrNameLst>
                                      </p:cBhvr>
                                      <p:to>
                                        <p:strVal val="visible"/>
                                      </p:to>
                                    </p:set>
                                    <p:anim calcmode="lin" valueType="num">
                                      <p:cBhvr additive="base">
                                        <p:cTn id="13"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5715">
                                            <p:txEl>
                                              <p:pRg st="4" end="4"/>
                                            </p:txEl>
                                          </p:spTgt>
                                        </p:tgtEl>
                                        <p:attrNameLst>
                                          <p:attrName>style.visibility</p:attrName>
                                        </p:attrNameLst>
                                      </p:cBhvr>
                                      <p:to>
                                        <p:strVal val="visible"/>
                                      </p:to>
                                    </p:set>
                                    <p:anim calcmode="lin" valueType="num">
                                      <p:cBhvr additive="base">
                                        <p:cTn id="19"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7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az-Cyrl-AZ" sz="3600" dirty="0" smtClean="0">
                <a:solidFill>
                  <a:srgbClr val="FFC000"/>
                </a:solidFill>
                <a:latin typeface="Tahoma" pitchFamily="34" charset="0"/>
              </a:rPr>
              <a:t>контактная информация</a:t>
            </a:r>
            <a:r>
              <a:rPr lang="en-US" sz="3600" dirty="0" smtClean="0">
                <a:solidFill>
                  <a:srgbClr val="FFC000"/>
                </a:solidFill>
                <a:latin typeface="Tahoma" pitchFamily="34" charset="0"/>
              </a:rPr>
              <a:t>   </a:t>
            </a:r>
          </a:p>
          <a:p>
            <a:pPr algn="ctr"/>
            <a:r>
              <a:rPr lang="pt-BR" sz="2400" dirty="0" smtClean="0">
                <a:solidFill>
                  <a:srgbClr val="FFFFCC"/>
                </a:solidFill>
                <a:latin typeface="Tahoma" pitchFamily="34" charset="0"/>
              </a:rPr>
              <a:t>Contact </a:t>
            </a:r>
            <a:r>
              <a:rPr lang="pt-BR" sz="2400" dirty="0">
                <a:solidFill>
                  <a:srgbClr val="FFFFCC"/>
                </a:solidFill>
                <a:latin typeface="Tahoma" pitchFamily="34" charset="0"/>
              </a:rPr>
              <a:t>information</a:t>
            </a:r>
            <a:endParaRPr lang="en-US" sz="1100" dirty="0"/>
          </a:p>
        </p:txBody>
      </p:sp>
      <p:sp>
        <p:nvSpPr>
          <p:cNvPr id="116739" name="CustomShape 2"/>
          <p:cNvSpPr>
            <a:spLocks noChangeArrowheads="1"/>
          </p:cNvSpPr>
          <p:nvPr/>
        </p:nvSpPr>
        <p:spPr bwMode="auto">
          <a:xfrm>
            <a:off x="457200" y="1417638"/>
            <a:ext cx="8229600" cy="3459162"/>
          </a:xfrm>
          <a:prstGeom prst="rect">
            <a:avLst/>
          </a:prstGeom>
          <a:noFill/>
          <a:ln w="9525">
            <a:noFill/>
            <a:miter lim="800000"/>
            <a:headEnd/>
            <a:tailEnd/>
          </a:ln>
        </p:spPr>
        <p:txBody>
          <a:bodyPr lIns="90000" tIns="45000" rIns="90000" bIns="45000"/>
          <a:lstStyle/>
          <a:p>
            <a:pPr algn="ctr"/>
            <a:r>
              <a:rPr lang="pt-BR" sz="4400" dirty="0">
                <a:solidFill>
                  <a:srgbClr val="FFFFFF"/>
                </a:solidFill>
                <a:latin typeface="Tahoma" pitchFamily="34" charset="0"/>
              </a:rPr>
              <a:t>Global Teen Challenge</a:t>
            </a: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pt-BR" sz="4000" dirty="0">
                <a:solidFill>
                  <a:srgbClr val="FFFFFF"/>
                </a:solidFill>
                <a:latin typeface="Tahoma" pitchFamily="34" charset="0"/>
              </a:rPr>
              <a:t>gtc@globaltc.org</a:t>
            </a:r>
            <a:endParaRPr lang="en-US" sz="1600" dirty="0"/>
          </a:p>
          <a:p>
            <a:pPr algn="ctr"/>
            <a:r>
              <a:rPr lang="pt-BR" sz="4000" dirty="0">
                <a:solidFill>
                  <a:srgbClr val="FFFFFF"/>
                </a:solidFill>
                <a:latin typeface="Tahoma" pitchFamily="34" charset="0"/>
              </a:rPr>
              <a:t>www.GlobalTC.org</a:t>
            </a:r>
            <a:endParaRPr lang="en-US" sz="1600" dirty="0"/>
          </a:p>
          <a:p>
            <a:pPr algn="ctr"/>
            <a:r>
              <a:rPr lang="pt-BR" sz="4000" dirty="0">
                <a:solidFill>
                  <a:srgbClr val="FFFFFF"/>
                </a:solidFill>
                <a:latin typeface="Tahoma" pitchFamily="34" charset="0"/>
              </a:rPr>
              <a:t>www.iTeenChallenge.org</a:t>
            </a:r>
            <a:endParaRPr lang="en-US" sz="1600" dirty="0"/>
          </a:p>
          <a:p>
            <a:pPr algn="ctr"/>
            <a:endParaRPr lang="en-US" dirty="0"/>
          </a:p>
        </p:txBody>
      </p:sp>
      <p:sp>
        <p:nvSpPr>
          <p:cNvPr id="116740" name="CustomShape 3"/>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fld id="{45359671-E8A1-43D1-964F-6848A9016DAC}" type="slidenum">
              <a:rPr lang="pt-BR" sz="1000">
                <a:solidFill>
                  <a:srgbClr val="FFFFFF"/>
                </a:solidFill>
                <a:latin typeface="Tahoma" pitchFamily="34" charset="0"/>
              </a:rPr>
              <a:pPr/>
              <a:t>109</a:t>
            </a:fld>
            <a:endParaRPr lang="en-US"/>
          </a:p>
        </p:txBody>
      </p:sp>
      <p:sp>
        <p:nvSpPr>
          <p:cNvPr id="116741" name="CustomShape 4"/>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9/2013</a:t>
            </a:r>
            <a:endParaRPr lang="en-US"/>
          </a:p>
        </p:txBody>
      </p:sp>
      <p:pic>
        <p:nvPicPr>
          <p:cNvPr id="116742" name="Picture 6"/>
          <p:cNvPicPr>
            <a:picLocks noChangeAspect="1" noChangeArrowheads="1"/>
          </p:cNvPicPr>
          <p:nvPr/>
        </p:nvPicPr>
        <p:blipFill>
          <a:blip r:embed="rId2"/>
          <a:srcRect/>
          <a:stretch>
            <a:fillRect/>
          </a:stretch>
        </p:blipFill>
        <p:spPr bwMode="auto">
          <a:xfrm>
            <a:off x="2514600" y="1905000"/>
            <a:ext cx="3695700" cy="2057400"/>
          </a:xfrm>
          <a:prstGeom prst="rect">
            <a:avLst/>
          </a:prstGeom>
          <a:noFill/>
          <a:ln w="9525">
            <a:noFill/>
            <a:miter lim="800000"/>
            <a:headEnd/>
            <a:tailEnd/>
          </a:ln>
        </p:spPr>
      </p:pic>
      <p:sp>
        <p:nvSpPr>
          <p:cNvPr id="116743" name="CustomShape 5"/>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ustomShape 1"/>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8435"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850961C7-17A8-40EC-8D2D-D33F92BB9AA4}" type="slidenum">
              <a:rPr lang="pt-BR" sz="1000">
                <a:solidFill>
                  <a:srgbClr val="FFFFFF"/>
                </a:solidFill>
                <a:latin typeface="Tahoma" pitchFamily="34" charset="0"/>
              </a:rPr>
              <a:pPr/>
              <a:t>11</a:t>
            </a:fld>
            <a:endParaRPr lang="en-US"/>
          </a:p>
        </p:txBody>
      </p:sp>
      <p:sp>
        <p:nvSpPr>
          <p:cNvPr id="18436" name="CustomShape 3"/>
          <p:cNvSpPr>
            <a:spLocks noChangeArrowheads="1"/>
          </p:cNvSpPr>
          <p:nvPr/>
        </p:nvSpPr>
        <p:spPr bwMode="auto">
          <a:xfrm>
            <a:off x="719138" y="152400"/>
            <a:ext cx="7772400" cy="3635375"/>
          </a:xfrm>
          <a:prstGeom prst="rect">
            <a:avLst/>
          </a:prstGeom>
          <a:noFill/>
          <a:ln w="9525">
            <a:noFill/>
            <a:miter lim="800000"/>
            <a:headEnd/>
            <a:tailEnd/>
          </a:ln>
        </p:spPr>
        <p:txBody>
          <a:bodyPr lIns="90000" tIns="45000" rIns="90000" bIns="45000" anchor="ctr" anchorCtr="1"/>
          <a:lstStyle/>
          <a:p>
            <a:endParaRPr lang="en-US" dirty="0"/>
          </a:p>
          <a:p>
            <a:pPr algn="ctr"/>
            <a:r>
              <a:rPr lang="ru-RU" sz="5400" b="1" dirty="0">
                <a:solidFill>
                  <a:srgbClr val="FFC000"/>
                </a:solidFill>
              </a:rPr>
              <a:t>Глава 2</a:t>
            </a:r>
            <a:endParaRPr lang="en-US" sz="5400" dirty="0">
              <a:solidFill>
                <a:srgbClr val="FFC000"/>
              </a:solidFill>
            </a:endParaRPr>
          </a:p>
          <a:p>
            <a:pPr algn="ctr"/>
            <a:r>
              <a:rPr lang="ru-RU" sz="4000" b="1" dirty="0">
                <a:solidFill>
                  <a:srgbClr val="FFC000"/>
                </a:solidFill>
              </a:rPr>
              <a:t>Принципы дисциплинарных взысканий</a:t>
            </a:r>
            <a:endParaRPr lang="en-US" sz="4000" dirty="0">
              <a:solidFill>
                <a:srgbClr val="FFC000"/>
              </a:solidFill>
            </a:endParaRPr>
          </a:p>
          <a:p>
            <a:pPr algn="ctr"/>
            <a:r>
              <a:rPr lang="pt-BR" sz="2800" i="1" dirty="0">
                <a:solidFill>
                  <a:srgbClr val="FFFFCC"/>
                </a:solidFill>
                <a:latin typeface="Tahoma" pitchFamily="34" charset="0"/>
              </a:rPr>
              <a:t>Lesson 2</a:t>
            </a:r>
            <a:endParaRPr lang="en-US" sz="2800" i="1" dirty="0"/>
          </a:p>
          <a:p>
            <a:pPr algn="ctr"/>
            <a:r>
              <a:rPr lang="pt-BR" sz="2800" i="1" dirty="0">
                <a:solidFill>
                  <a:srgbClr val="FFFFCC"/>
                </a:solidFill>
                <a:latin typeface="Tahoma" pitchFamily="34" charset="0"/>
              </a:rPr>
              <a:t>Principles of Discipline</a:t>
            </a:r>
            <a:endParaRPr lang="en-US" sz="2800" i="1" dirty="0"/>
          </a:p>
        </p:txBody>
      </p:sp>
      <p:pic>
        <p:nvPicPr>
          <p:cNvPr id="18437" name="Picture 1"/>
          <p:cNvPicPr>
            <a:picLocks noChangeAspect="1" noChangeArrowheads="1"/>
          </p:cNvPicPr>
          <p:nvPr/>
        </p:nvPicPr>
        <p:blipFill>
          <a:blip r:embed="rId2"/>
          <a:srcRect/>
          <a:stretch>
            <a:fillRect/>
          </a:stretch>
        </p:blipFill>
        <p:spPr bwMode="auto">
          <a:xfrm>
            <a:off x="2627313" y="3968750"/>
            <a:ext cx="3657600" cy="2035175"/>
          </a:xfrm>
          <a:prstGeom prst="rect">
            <a:avLst/>
          </a:prstGeom>
          <a:noFill/>
          <a:ln w="9525">
            <a:noFill/>
            <a:miter lim="800000"/>
            <a:headEnd/>
            <a:tailEnd/>
          </a:ln>
        </p:spPr>
      </p:pic>
      <p:sp>
        <p:nvSpPr>
          <p:cNvPr id="18438"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endParaRPr lang="en-US"/>
          </a:p>
        </p:txBody>
      </p:sp>
      <p:sp>
        <p:nvSpPr>
          <p:cNvPr id="19459" name="CustomShape 2"/>
          <p:cNvSpPr>
            <a:spLocks noChangeArrowheads="1"/>
          </p:cNvSpPr>
          <p:nvPr/>
        </p:nvSpPr>
        <p:spPr bwMode="auto">
          <a:xfrm>
            <a:off x="381000" y="304800"/>
            <a:ext cx="8229600" cy="4529138"/>
          </a:xfrm>
          <a:prstGeom prst="rect">
            <a:avLst/>
          </a:prstGeom>
          <a:noFill/>
          <a:ln w="9525">
            <a:noFill/>
            <a:miter lim="800000"/>
            <a:headEnd/>
            <a:tailEnd/>
          </a:ln>
        </p:spPr>
        <p:txBody>
          <a:bodyPr lIns="90000" tIns="45000" rIns="90000" bIns="45000"/>
          <a:lstStyle/>
          <a:p>
            <a:pPr algn="ctr"/>
            <a:r>
              <a:rPr lang="ru-RU" sz="4800" b="1" dirty="0">
                <a:solidFill>
                  <a:srgbClr val="FFC000"/>
                </a:solidFill>
              </a:rPr>
              <a:t>Ключевая истина:</a:t>
            </a:r>
            <a:endParaRPr lang="en-US" sz="4800" b="1" dirty="0">
              <a:solidFill>
                <a:srgbClr val="FFC000"/>
              </a:solidFill>
            </a:endParaRPr>
          </a:p>
          <a:p>
            <a:pPr algn="ctr"/>
            <a:r>
              <a:rPr lang="ru-RU" sz="4800" dirty="0">
                <a:solidFill>
                  <a:srgbClr val="FFC000"/>
                </a:solidFill>
              </a:rPr>
              <a:t>Понимание Божьего взгляда на наказание поможет мне жить богоугодной жизнью</a:t>
            </a:r>
            <a:r>
              <a:rPr lang="ru-RU" sz="4400" dirty="0">
                <a:solidFill>
                  <a:srgbClr val="FFC000"/>
                </a:solidFill>
              </a:rPr>
              <a:t>.</a:t>
            </a:r>
            <a:endParaRPr lang="en-US" sz="4400" dirty="0">
              <a:solidFill>
                <a:srgbClr val="FFC000"/>
              </a:solidFill>
            </a:endParaRPr>
          </a:p>
          <a:p>
            <a:endParaRPr lang="pt-BR" sz="2400" dirty="0">
              <a:solidFill>
                <a:srgbClr val="FFFFFF"/>
              </a:solidFill>
              <a:latin typeface="Tahoma" pitchFamily="34" charset="0"/>
            </a:endParaRPr>
          </a:p>
          <a:p>
            <a:pPr algn="ctr"/>
            <a:r>
              <a:rPr lang="pt-BR" sz="2400" dirty="0">
                <a:solidFill>
                  <a:srgbClr val="FFFFCC"/>
                </a:solidFill>
                <a:latin typeface="Tahoma" pitchFamily="34" charset="0"/>
              </a:rPr>
              <a:t>Key Truth: </a:t>
            </a:r>
            <a:endParaRPr lang="pt-BR" sz="2400" dirty="0"/>
          </a:p>
          <a:p>
            <a:pPr algn="ctr"/>
            <a:r>
              <a:rPr lang="pt-BR" sz="2400" dirty="0">
                <a:solidFill>
                  <a:srgbClr val="FFFFFF"/>
                </a:solidFill>
                <a:latin typeface="Tahoma" pitchFamily="34" charset="0"/>
              </a:rPr>
              <a:t>Understanding God's view of discipline </a:t>
            </a:r>
            <a:endParaRPr lang="en-US" dirty="0"/>
          </a:p>
          <a:p>
            <a:pPr algn="ctr"/>
            <a:r>
              <a:rPr lang="pt-BR" sz="2400" dirty="0">
                <a:solidFill>
                  <a:srgbClr val="FFFFFF"/>
                </a:solidFill>
                <a:latin typeface="Tahoma" pitchFamily="34" charset="0"/>
              </a:rPr>
              <a:t>will help me live a godly lifestyle</a:t>
            </a:r>
            <a:r>
              <a:rPr lang="pt-BR" sz="1600" dirty="0">
                <a:solidFill>
                  <a:srgbClr val="FFFFFF"/>
                </a:solidFill>
                <a:latin typeface="Tahoma" pitchFamily="34" charset="0"/>
              </a:rPr>
              <a:t> </a:t>
            </a:r>
            <a:endParaRPr lang="en-US" dirty="0"/>
          </a:p>
          <a:p>
            <a:endParaRPr lang="en-US" dirty="0"/>
          </a:p>
        </p:txBody>
      </p:sp>
      <p:sp>
        <p:nvSpPr>
          <p:cNvPr id="1946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4E44C2DE-F421-49F3-ACA4-60ADC7340C90}" type="slidenum">
              <a:rPr lang="pt-BR" sz="1000">
                <a:solidFill>
                  <a:srgbClr val="FFFFFF"/>
                </a:solidFill>
                <a:latin typeface="Tahoma" pitchFamily="34" charset="0"/>
              </a:rPr>
              <a:pPr/>
              <a:t>12</a:t>
            </a:fld>
            <a:endParaRPr lang="en-US"/>
          </a:p>
        </p:txBody>
      </p:sp>
      <p:sp>
        <p:nvSpPr>
          <p:cNvPr id="1946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946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A916AF54-29CE-48ED-87C4-BB8685A9884C}" type="slidenum">
              <a:rPr lang="pt-BR" sz="1000">
                <a:solidFill>
                  <a:srgbClr val="FFFFFF"/>
                </a:solidFill>
                <a:latin typeface="Tahoma" pitchFamily="34" charset="0"/>
              </a:rPr>
              <a:pPr/>
              <a:t>13</a:t>
            </a:fld>
            <a:endParaRPr lang="en-US"/>
          </a:p>
        </p:txBody>
      </p:sp>
      <p:sp>
        <p:nvSpPr>
          <p:cNvPr id="20483"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20484" name="CustomShape 3"/>
          <p:cNvSpPr>
            <a:spLocks noChangeArrowheads="1"/>
          </p:cNvSpPr>
          <p:nvPr/>
        </p:nvSpPr>
        <p:spPr bwMode="auto">
          <a:xfrm>
            <a:off x="457200" y="457200"/>
            <a:ext cx="8229600" cy="3429000"/>
          </a:xfrm>
          <a:prstGeom prst="rect">
            <a:avLst/>
          </a:prstGeom>
          <a:noFill/>
          <a:ln w="9525">
            <a:noFill/>
            <a:miter lim="800000"/>
            <a:headEnd/>
            <a:tailEnd/>
          </a:ln>
        </p:spPr>
        <p:txBody>
          <a:bodyPr lIns="90000" tIns="45000" rIns="90000" bIns="45000" anchor="ctr" anchorCtr="1"/>
          <a:lstStyle/>
          <a:p>
            <a:r>
              <a:rPr lang="az-Cyrl-AZ" sz="3600" dirty="0">
                <a:solidFill>
                  <a:srgbClr val="FFC000"/>
                </a:solidFill>
              </a:rPr>
              <a:t>ключевой стих</a:t>
            </a:r>
            <a:r>
              <a:rPr lang="pt-BR" sz="3600" dirty="0">
                <a:solidFill>
                  <a:srgbClr val="FFC000"/>
                </a:solidFill>
              </a:rPr>
              <a:t>: </a:t>
            </a:r>
            <a:r>
              <a:rPr lang="ru-RU" sz="3600" b="1" dirty="0">
                <a:solidFill>
                  <a:srgbClr val="FFC000"/>
                </a:solidFill>
              </a:rPr>
              <a:t>Евреям 12:11</a:t>
            </a:r>
            <a:endParaRPr lang="en-US" sz="3600" dirty="0">
              <a:solidFill>
                <a:srgbClr val="FFC000"/>
              </a:solidFill>
            </a:endParaRPr>
          </a:p>
          <a:p>
            <a:r>
              <a:rPr lang="ru-RU" sz="3600" b="1" dirty="0">
                <a:solidFill>
                  <a:srgbClr val="FFC000"/>
                </a:solidFill>
              </a:rPr>
              <a:t>Всякое наказание в настоящее </a:t>
            </a:r>
            <a:r>
              <a:rPr lang="ru-RU" sz="4000" b="1" dirty="0">
                <a:solidFill>
                  <a:srgbClr val="FFC000"/>
                </a:solidFill>
              </a:rPr>
              <a:t>время кажется не радостью, а печалью; но после наученным через него доставляет мирный плод праведности.</a:t>
            </a:r>
            <a:endParaRPr lang="en-US" sz="4000" dirty="0">
              <a:solidFill>
                <a:srgbClr val="FFC000"/>
              </a:solidFill>
            </a:endParaRPr>
          </a:p>
          <a:p>
            <a:pPr algn="ctr"/>
            <a:endParaRPr lang="en-US" dirty="0"/>
          </a:p>
        </p:txBody>
      </p:sp>
      <p:sp>
        <p:nvSpPr>
          <p:cNvPr id="20485" name="CustomShape 4"/>
          <p:cNvSpPr>
            <a:spLocks noChangeArrowheads="1"/>
          </p:cNvSpPr>
          <p:nvPr/>
        </p:nvSpPr>
        <p:spPr bwMode="auto">
          <a:xfrm>
            <a:off x="533400" y="4294982"/>
            <a:ext cx="7924800" cy="2182018"/>
          </a:xfrm>
          <a:prstGeom prst="rect">
            <a:avLst/>
          </a:prstGeom>
          <a:noFill/>
          <a:ln w="9525">
            <a:noFill/>
            <a:miter lim="800000"/>
            <a:headEnd/>
            <a:tailEnd/>
          </a:ln>
        </p:spPr>
        <p:txBody>
          <a:bodyPr lIns="90000" tIns="45000" rIns="90000" bIns="45000"/>
          <a:lstStyle/>
          <a:p>
            <a:r>
              <a:rPr lang="en-US" sz="2400" dirty="0">
                <a:solidFill>
                  <a:schemeClr val="bg1"/>
                </a:solidFill>
              </a:rPr>
              <a:t>Key Verse: </a:t>
            </a:r>
            <a:r>
              <a:rPr lang="pt-BR" sz="2400" dirty="0">
                <a:solidFill>
                  <a:srgbClr val="FFFFFF"/>
                </a:solidFill>
                <a:latin typeface="Tahoma" pitchFamily="34" charset="0"/>
              </a:rPr>
              <a:t>Hebrews 12:11 NIV</a:t>
            </a:r>
            <a:endParaRPr lang="en-US" sz="2400" dirty="0"/>
          </a:p>
          <a:p>
            <a:r>
              <a:rPr lang="pt-BR" sz="2400" dirty="0">
                <a:solidFill>
                  <a:srgbClr val="FFFFFF"/>
                </a:solidFill>
                <a:latin typeface="Tahoma" pitchFamily="34" charset="0"/>
              </a:rPr>
              <a:t>No discipline seems pleasant at the time, but painful. Later on, however, it produces a harvest of righteousness and peace for those who have been trained by it. </a:t>
            </a:r>
            <a:endParaRPr lang="en-US" sz="1600" dirty="0"/>
          </a:p>
        </p:txBody>
      </p:sp>
      <p:sp>
        <p:nvSpPr>
          <p:cNvPr id="2048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ustomShape 1"/>
          <p:cNvSpPr>
            <a:spLocks noChangeArrowheads="1"/>
          </p:cNvSpPr>
          <p:nvPr/>
        </p:nvSpPr>
        <p:spPr bwMode="auto">
          <a:xfrm>
            <a:off x="457200" y="277813"/>
            <a:ext cx="8229600" cy="1139825"/>
          </a:xfrm>
          <a:prstGeom prst="rect">
            <a:avLst/>
          </a:prstGeom>
          <a:noFill/>
          <a:ln w="9525">
            <a:noFill/>
            <a:miter lim="800000"/>
            <a:headEnd/>
            <a:tailEnd/>
          </a:ln>
        </p:spPr>
        <p:txBody>
          <a:bodyPr/>
          <a:lstStyle/>
          <a:p>
            <a:endParaRPr lang="en-US"/>
          </a:p>
        </p:txBody>
      </p:sp>
      <p:sp>
        <p:nvSpPr>
          <p:cNvPr id="21507" name="CustomShape 2"/>
          <p:cNvSpPr>
            <a:spLocks noChangeArrowheads="1"/>
          </p:cNvSpPr>
          <p:nvPr/>
        </p:nvSpPr>
        <p:spPr bwMode="auto">
          <a:xfrm>
            <a:off x="457200" y="762000"/>
            <a:ext cx="8229600" cy="4529138"/>
          </a:xfrm>
          <a:prstGeom prst="rect">
            <a:avLst/>
          </a:prstGeom>
          <a:noFill/>
          <a:ln w="9525">
            <a:noFill/>
            <a:miter lim="800000"/>
            <a:headEnd/>
            <a:tailEnd/>
          </a:ln>
        </p:spPr>
        <p:txBody>
          <a:bodyPr lIns="90000" tIns="45000" rIns="90000" bIns="45000"/>
          <a:lstStyle/>
          <a:p>
            <a:r>
              <a:rPr lang="ru-RU" sz="4800" dirty="0">
                <a:solidFill>
                  <a:srgbClr val="FFC000"/>
                </a:solidFill>
                <a:latin typeface="Tahoma" pitchFamily="34" charset="0"/>
              </a:rPr>
              <a:t>Каковы библейские причины для наказаний?</a:t>
            </a:r>
            <a:endParaRPr lang="en-US" sz="4800" dirty="0">
              <a:solidFill>
                <a:srgbClr val="FFC000"/>
              </a:solidFill>
            </a:endParaRPr>
          </a:p>
          <a:p>
            <a:endParaRPr lang="pt-BR" sz="3600" dirty="0" smtClean="0">
              <a:solidFill>
                <a:srgbClr val="FFFFFF"/>
              </a:solidFill>
              <a:latin typeface="Tahoma" pitchFamily="34" charset="0"/>
            </a:endParaRPr>
          </a:p>
          <a:p>
            <a:r>
              <a:rPr lang="pt-BR" sz="3600" dirty="0" smtClean="0">
                <a:solidFill>
                  <a:srgbClr val="FFFFFF"/>
                </a:solidFill>
                <a:latin typeface="Tahoma" pitchFamily="34" charset="0"/>
              </a:rPr>
              <a:t>What </a:t>
            </a:r>
            <a:r>
              <a:rPr lang="pt-BR" sz="3600" dirty="0">
                <a:solidFill>
                  <a:srgbClr val="FFFFFF"/>
                </a:solidFill>
                <a:latin typeface="Tahoma" pitchFamily="34" charset="0"/>
              </a:rPr>
              <a:t>are some Biblical reasons for having discipline?</a:t>
            </a:r>
            <a:endParaRPr lang="en-US" dirty="0"/>
          </a:p>
        </p:txBody>
      </p:sp>
      <p:sp>
        <p:nvSpPr>
          <p:cNvPr id="21508"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3214E831-D848-4A2F-AB51-9DBC0B633BFD}" type="slidenum">
              <a:rPr lang="pt-BR" sz="1000">
                <a:solidFill>
                  <a:srgbClr val="FFFFFF"/>
                </a:solidFill>
                <a:latin typeface="Tahoma" pitchFamily="34" charset="0"/>
              </a:rPr>
              <a:pPr/>
              <a:t>14</a:t>
            </a:fld>
            <a:endParaRPr lang="en-US"/>
          </a:p>
        </p:txBody>
      </p:sp>
      <p:sp>
        <p:nvSpPr>
          <p:cNvPr id="21509"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2151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CBCED369-1568-482E-8BBF-A1AFC42F0336}" type="slidenum">
              <a:rPr lang="pt-BR" sz="1000">
                <a:solidFill>
                  <a:srgbClr val="FFFFFF"/>
                </a:solidFill>
                <a:latin typeface="Tahoma" pitchFamily="34" charset="0"/>
              </a:rPr>
              <a:pPr/>
              <a:t>15</a:t>
            </a:fld>
            <a:endParaRPr lang="en-US"/>
          </a:p>
        </p:txBody>
      </p:sp>
      <p:sp>
        <p:nvSpPr>
          <p:cNvPr id="22531"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264" name="CustomShape 3"/>
          <p:cNvSpPr>
            <a:spLocks noChangeArrowheads="1"/>
          </p:cNvSpPr>
          <p:nvPr/>
        </p:nvSpPr>
        <p:spPr bwMode="auto">
          <a:xfrm>
            <a:off x="685800" y="228600"/>
            <a:ext cx="8078788" cy="1752600"/>
          </a:xfrm>
          <a:prstGeom prst="rect">
            <a:avLst/>
          </a:prstGeom>
          <a:noFill/>
          <a:ln w="9525">
            <a:noFill/>
            <a:miter lim="800000"/>
            <a:headEnd/>
            <a:tailEnd/>
          </a:ln>
        </p:spPr>
        <p:txBody>
          <a:bodyPr lIns="90000" tIns="45000" rIns="90000" bIns="45000" anchor="ctr" anchorCtr="1"/>
          <a:lstStyle/>
          <a:p>
            <a:pPr marL="690563" indent="-690563"/>
            <a:r>
              <a:rPr lang="az-Cyrl-AZ" sz="4200" dirty="0">
                <a:solidFill>
                  <a:srgbClr val="FFC000"/>
                </a:solidFill>
                <a:latin typeface="Tahoma" pitchFamily="34" charset="0"/>
              </a:rPr>
              <a:t>А.	Необходимость дисциплинарных взысканий </a:t>
            </a:r>
            <a:r>
              <a:rPr lang="pt-BR" sz="3200" i="1" dirty="0">
                <a:solidFill>
                  <a:srgbClr val="FFFFCC"/>
                </a:solidFill>
                <a:latin typeface="Tahoma" pitchFamily="34" charset="0"/>
              </a:rPr>
              <a:t>The need for discipline</a:t>
            </a:r>
            <a:endParaRPr lang="en-US" dirty="0"/>
          </a:p>
        </p:txBody>
      </p:sp>
      <p:sp>
        <p:nvSpPr>
          <p:cNvPr id="265" name="CustomShape 4"/>
          <p:cNvSpPr/>
          <p:nvPr/>
        </p:nvSpPr>
        <p:spPr>
          <a:xfrm>
            <a:off x="1638300" y="2168525"/>
            <a:ext cx="6896100" cy="3622675"/>
          </a:xfrm>
          <a:prstGeom prst="rect">
            <a:avLst/>
          </a:prstGeom>
          <a:noFill/>
          <a:ln>
            <a:noFill/>
          </a:ln>
        </p:spPr>
        <p:txBody>
          <a:bodyPr lIns="90000" tIns="45000" rIns="90000" bIns="45000"/>
          <a:lstStyle/>
          <a:p>
            <a:pPr>
              <a:spcAft>
                <a:spcPts val="1200"/>
              </a:spcAft>
              <a:tabLst>
                <a:tab pos="3657600" algn="l"/>
              </a:tabLst>
              <a:defRPr/>
            </a:pPr>
            <a:r>
              <a:rPr lang="ru-RU" sz="3200" dirty="0">
                <a:solidFill>
                  <a:srgbClr val="FFC000"/>
                </a:solidFill>
              </a:rPr>
              <a:t>Притчи </a:t>
            </a:r>
            <a:r>
              <a:rPr lang="ru-RU" sz="3200" dirty="0" smtClean="0">
                <a:solidFill>
                  <a:srgbClr val="FFC000"/>
                </a:solidFill>
              </a:rPr>
              <a:t>22:6</a:t>
            </a:r>
            <a:r>
              <a:rPr lang="en-US" sz="3200" dirty="0" smtClean="0">
                <a:solidFill>
                  <a:srgbClr val="FFC000"/>
                </a:solidFill>
              </a:rPr>
              <a:t>	</a:t>
            </a:r>
            <a:r>
              <a:rPr lang="en-US" sz="2800" dirty="0" smtClean="0">
                <a:solidFill>
                  <a:schemeClr val="bg1"/>
                </a:solidFill>
              </a:rPr>
              <a:t>Prov. 22:6</a:t>
            </a:r>
            <a:endParaRPr lang="en-US" sz="2800" dirty="0">
              <a:solidFill>
                <a:schemeClr val="bg1"/>
              </a:solidFill>
            </a:endParaRPr>
          </a:p>
          <a:p>
            <a:pPr>
              <a:spcAft>
                <a:spcPts val="1200"/>
              </a:spcAft>
              <a:tabLst>
                <a:tab pos="3657600" algn="l"/>
              </a:tabLst>
              <a:defRPr/>
            </a:pPr>
            <a:r>
              <a:rPr lang="ru-RU" sz="3200" dirty="0">
                <a:solidFill>
                  <a:srgbClr val="FFC000"/>
                </a:solidFill>
              </a:rPr>
              <a:t>Евреям </a:t>
            </a:r>
            <a:r>
              <a:rPr lang="ru-RU" sz="3200" dirty="0" smtClean="0">
                <a:solidFill>
                  <a:srgbClr val="FFC000"/>
                </a:solidFill>
              </a:rPr>
              <a:t>12:11</a:t>
            </a:r>
            <a:r>
              <a:rPr lang="en-US" sz="3200" dirty="0" smtClean="0">
                <a:solidFill>
                  <a:srgbClr val="FFC000"/>
                </a:solidFill>
              </a:rPr>
              <a:t>     	</a:t>
            </a:r>
            <a:r>
              <a:rPr lang="en-US" sz="2800" dirty="0" smtClean="0">
                <a:solidFill>
                  <a:schemeClr val="bg1"/>
                </a:solidFill>
              </a:rPr>
              <a:t>Hebrews 12:11</a:t>
            </a:r>
            <a:endParaRPr lang="en-US" sz="2800" dirty="0">
              <a:solidFill>
                <a:schemeClr val="bg1"/>
              </a:solidFill>
            </a:endParaRPr>
          </a:p>
          <a:p>
            <a:pPr>
              <a:spcAft>
                <a:spcPts val="1200"/>
              </a:spcAft>
              <a:tabLst>
                <a:tab pos="3657600" algn="l"/>
              </a:tabLst>
              <a:defRPr/>
            </a:pPr>
            <a:r>
              <a:rPr lang="ru-RU" sz="3200" dirty="0">
                <a:solidFill>
                  <a:srgbClr val="FFC000"/>
                </a:solidFill>
              </a:rPr>
              <a:t>2 Тимофею </a:t>
            </a:r>
            <a:r>
              <a:rPr lang="ru-RU" sz="3200" dirty="0" smtClean="0">
                <a:solidFill>
                  <a:srgbClr val="FFC000"/>
                </a:solidFill>
              </a:rPr>
              <a:t>3:16</a:t>
            </a:r>
            <a:r>
              <a:rPr lang="en-US" sz="3200" dirty="0" smtClean="0">
                <a:solidFill>
                  <a:srgbClr val="FFC000"/>
                </a:solidFill>
              </a:rPr>
              <a:t>   	</a:t>
            </a:r>
            <a:r>
              <a:rPr lang="en-US" sz="2800" dirty="0" smtClean="0">
                <a:solidFill>
                  <a:schemeClr val="bg2"/>
                </a:solidFill>
              </a:rPr>
              <a:t>2 Timothy 4:16</a:t>
            </a:r>
            <a:endParaRPr lang="en-US" sz="2800" dirty="0">
              <a:solidFill>
                <a:schemeClr val="bg2"/>
              </a:solidFill>
            </a:endParaRPr>
          </a:p>
          <a:p>
            <a:pPr>
              <a:spcAft>
                <a:spcPts val="1200"/>
              </a:spcAft>
              <a:tabLst>
                <a:tab pos="3657600" algn="l"/>
              </a:tabLst>
              <a:defRPr/>
            </a:pPr>
            <a:r>
              <a:rPr lang="ru-RU" sz="3200" dirty="0">
                <a:solidFill>
                  <a:srgbClr val="FFC000"/>
                </a:solidFill>
              </a:rPr>
              <a:t>Римлянам </a:t>
            </a:r>
            <a:r>
              <a:rPr lang="ru-RU" sz="3200" dirty="0" smtClean="0">
                <a:solidFill>
                  <a:srgbClr val="FFC000"/>
                </a:solidFill>
              </a:rPr>
              <a:t>2:5-8</a:t>
            </a:r>
            <a:r>
              <a:rPr lang="en-US" sz="3200" dirty="0" smtClean="0">
                <a:solidFill>
                  <a:srgbClr val="FFC000"/>
                </a:solidFill>
              </a:rPr>
              <a:t>    	</a:t>
            </a:r>
            <a:r>
              <a:rPr lang="en-US" sz="2800" dirty="0" smtClean="0">
                <a:solidFill>
                  <a:schemeClr val="bg1"/>
                </a:solidFill>
              </a:rPr>
              <a:t>Romans 2:5-8 </a:t>
            </a:r>
            <a:endParaRPr lang="en-US" sz="2800" dirty="0">
              <a:solidFill>
                <a:schemeClr val="bg1"/>
              </a:solidFill>
            </a:endParaRPr>
          </a:p>
          <a:p>
            <a:pPr>
              <a:spcAft>
                <a:spcPts val="1200"/>
              </a:spcAft>
              <a:tabLst>
                <a:tab pos="3657600" algn="l"/>
              </a:tabLst>
              <a:defRPr/>
            </a:pPr>
            <a:r>
              <a:rPr lang="ru-RU" sz="3200" dirty="0">
                <a:solidFill>
                  <a:srgbClr val="FFC000"/>
                </a:solidFill>
              </a:rPr>
              <a:t>Бытие </a:t>
            </a:r>
            <a:r>
              <a:rPr lang="ru-RU" sz="3200" dirty="0" smtClean="0">
                <a:solidFill>
                  <a:srgbClr val="FFC000"/>
                </a:solidFill>
              </a:rPr>
              <a:t>2:15-17</a:t>
            </a:r>
            <a:r>
              <a:rPr lang="en-US" sz="3200" dirty="0">
                <a:solidFill>
                  <a:srgbClr val="FFC000"/>
                </a:solidFill>
              </a:rPr>
              <a:t>	</a:t>
            </a:r>
            <a:r>
              <a:rPr lang="en-US" sz="2800" dirty="0">
                <a:solidFill>
                  <a:schemeClr val="bg1"/>
                </a:solidFill>
              </a:rPr>
              <a:t>Genesis 2:15-17</a:t>
            </a:r>
          </a:p>
          <a:p>
            <a:pPr>
              <a:spcAft>
                <a:spcPts val="1200"/>
              </a:spcAft>
              <a:tabLst>
                <a:tab pos="3657600" algn="l"/>
              </a:tabLst>
              <a:defRPr/>
            </a:pPr>
            <a:r>
              <a:rPr lang="ru-RU" sz="3200" dirty="0">
                <a:solidFill>
                  <a:srgbClr val="FFC000"/>
                </a:solidFill>
              </a:rPr>
              <a:t>Бытие </a:t>
            </a:r>
            <a:r>
              <a:rPr lang="ru-RU" sz="3200" dirty="0" smtClean="0">
                <a:solidFill>
                  <a:srgbClr val="FFC000"/>
                </a:solidFill>
              </a:rPr>
              <a:t>3:1-24</a:t>
            </a:r>
            <a:r>
              <a:rPr lang="en-US" sz="2800" dirty="0">
                <a:solidFill>
                  <a:srgbClr val="FFC000"/>
                </a:solidFill>
              </a:rPr>
              <a:t>	</a:t>
            </a:r>
            <a:r>
              <a:rPr lang="en-US" sz="2800" dirty="0">
                <a:solidFill>
                  <a:schemeClr val="bg1"/>
                </a:solidFill>
              </a:rPr>
              <a:t>Genesis 3:1-24 </a:t>
            </a:r>
            <a:r>
              <a:rPr lang="en-US" sz="2800" dirty="0" smtClean="0">
                <a:solidFill>
                  <a:schemeClr val="bg1"/>
                </a:solidFill>
              </a:rPr>
              <a:t>	</a:t>
            </a:r>
            <a:endParaRPr lang="en-US" sz="2800" dirty="0">
              <a:solidFill>
                <a:schemeClr val="bg1"/>
              </a:solidFill>
            </a:endParaRPr>
          </a:p>
          <a:p>
            <a:pPr fontAlgn="auto">
              <a:spcBef>
                <a:spcPts val="0"/>
              </a:spcBef>
              <a:spcAft>
                <a:spcPts val="1000"/>
              </a:spcAft>
              <a:buSzPct val="25000"/>
              <a:buFont typeface="Wingdings" charset="2"/>
              <a:buChar char=""/>
              <a:defRPr/>
            </a:pPr>
            <a:r>
              <a:rPr lang="pt-BR" sz="3200" dirty="0">
                <a:solidFill>
                  <a:srgbClr val="FFFFFF"/>
                </a:solidFill>
                <a:latin typeface="Tahoma"/>
                <a:ea typeface="+mn-ea"/>
                <a:cs typeface="+mn-cs"/>
              </a:rPr>
              <a:t> </a:t>
            </a:r>
            <a:endParaRPr dirty="0">
              <a:latin typeface="+mn-lt"/>
              <a:ea typeface="+mn-ea"/>
              <a:cs typeface="+mn-cs"/>
            </a:endParaRPr>
          </a:p>
        </p:txBody>
      </p:sp>
      <p:sp>
        <p:nvSpPr>
          <p:cNvPr id="2253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785D130D-B2E3-40CC-B21D-F8DFAA5F0A1D}" type="slidenum">
              <a:rPr lang="pt-BR" sz="1000">
                <a:solidFill>
                  <a:srgbClr val="FFFFFF"/>
                </a:solidFill>
                <a:latin typeface="Tahoma" pitchFamily="34" charset="0"/>
              </a:rPr>
              <a:pPr/>
              <a:t>16</a:t>
            </a:fld>
            <a:endParaRPr lang="en-US"/>
          </a:p>
        </p:txBody>
      </p:sp>
      <p:sp>
        <p:nvSpPr>
          <p:cNvPr id="23555"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270" name="CustomShape 4"/>
          <p:cNvSpPr>
            <a:spLocks noChangeArrowheads="1"/>
          </p:cNvSpPr>
          <p:nvPr/>
        </p:nvSpPr>
        <p:spPr bwMode="auto">
          <a:xfrm>
            <a:off x="685800" y="609600"/>
            <a:ext cx="7772400" cy="5240338"/>
          </a:xfrm>
          <a:prstGeom prst="rect">
            <a:avLst/>
          </a:prstGeom>
          <a:noFill/>
          <a:ln w="9525">
            <a:noFill/>
            <a:miter lim="800000"/>
            <a:headEnd/>
            <a:tailEnd/>
          </a:ln>
        </p:spPr>
        <p:txBody>
          <a:bodyPr lIns="90000" tIns="45000" rIns="90000" bIns="45000"/>
          <a:lstStyle/>
          <a:p>
            <a:pPr>
              <a:spcAft>
                <a:spcPts val="1500"/>
              </a:spcAft>
              <a:defRPr/>
            </a:pPr>
            <a:r>
              <a:rPr lang="ru-RU" sz="2800" b="1" dirty="0">
                <a:solidFill>
                  <a:srgbClr val="FFC000"/>
                </a:solidFill>
              </a:rPr>
              <a:t>Простая причина, почему нужно наказывать – потому что люди ослушались.</a:t>
            </a:r>
            <a:r>
              <a:rPr lang="en-US" sz="2800" b="1" dirty="0">
                <a:solidFill>
                  <a:srgbClr val="FFC000"/>
                </a:solidFill>
              </a:rPr>
              <a:t> </a:t>
            </a:r>
            <a:r>
              <a:rPr lang="az-Cyrl-AZ" sz="2800" b="1" dirty="0">
                <a:solidFill>
                  <a:srgbClr val="FFC000"/>
                </a:solidFill>
              </a:rPr>
              <a:t>(отрицательный причина)</a:t>
            </a:r>
            <a:endParaRPr lang="en-US" sz="2800" b="1" dirty="0">
              <a:solidFill>
                <a:srgbClr val="FFC000"/>
              </a:solidFill>
            </a:endParaRPr>
          </a:p>
          <a:p>
            <a:pPr>
              <a:spcAft>
                <a:spcPts val="1500"/>
              </a:spcAft>
              <a:defRPr/>
            </a:pPr>
            <a:r>
              <a:rPr lang="pt-BR" sz="2400" i="1" dirty="0">
                <a:solidFill>
                  <a:srgbClr val="FFFFFF"/>
                </a:solidFill>
                <a:latin typeface="Tahoma" pitchFamily="34" charset="0"/>
              </a:rPr>
              <a:t>The simple reason why discipline is needed—people have </a:t>
            </a:r>
            <a:r>
              <a:rPr lang="pt-BR" sz="2400" i="1" dirty="0" smtClean="0">
                <a:solidFill>
                  <a:srgbClr val="FFFFFF"/>
                </a:solidFill>
                <a:latin typeface="Tahoma" pitchFamily="34" charset="0"/>
              </a:rPr>
              <a:t>disobeyed. </a:t>
            </a:r>
            <a:r>
              <a:rPr lang="pt-BR" sz="2400" i="1" dirty="0">
                <a:solidFill>
                  <a:srgbClr val="FFFFFF"/>
                </a:solidFill>
                <a:latin typeface="Tahoma" pitchFamily="34" charset="0"/>
              </a:rPr>
              <a:t>That’s a negative reason</a:t>
            </a:r>
            <a:r>
              <a:rPr lang="pt-BR" sz="2400" i="1" dirty="0" smtClean="0">
                <a:solidFill>
                  <a:srgbClr val="FFFFFF"/>
                </a:solidFill>
                <a:latin typeface="Tahoma" pitchFamily="34" charset="0"/>
              </a:rPr>
              <a:t>.</a:t>
            </a:r>
          </a:p>
          <a:p>
            <a:pPr>
              <a:spcAft>
                <a:spcPts val="1500"/>
              </a:spcAft>
              <a:defRPr/>
            </a:pPr>
            <a:endParaRPr lang="en-US" dirty="0"/>
          </a:p>
          <a:p>
            <a:pPr>
              <a:buSzPct val="25000"/>
              <a:defRPr/>
            </a:pPr>
            <a:r>
              <a:rPr lang="ru-RU" sz="2800" b="1" dirty="0" smtClean="0">
                <a:solidFill>
                  <a:srgbClr val="FFC000"/>
                </a:solidFill>
                <a:latin typeface="+mn-lt"/>
              </a:rPr>
              <a:t>Положительный причина - Люди должны научиться подчиняться. Это приводит к лучшей жизни. </a:t>
            </a:r>
            <a:r>
              <a:rPr lang="pt-BR" sz="3000" dirty="0" smtClean="0">
                <a:solidFill>
                  <a:srgbClr val="FFFFFF"/>
                </a:solidFill>
                <a:latin typeface="Tahoma" pitchFamily="34" charset="0"/>
              </a:rPr>
              <a:t/>
            </a:r>
            <a:br>
              <a:rPr lang="pt-BR" sz="3000" dirty="0" smtClean="0">
                <a:solidFill>
                  <a:srgbClr val="FFFFFF"/>
                </a:solidFill>
                <a:latin typeface="Tahoma" pitchFamily="34" charset="0"/>
              </a:rPr>
            </a:br>
            <a:r>
              <a:rPr lang="en-US" sz="2400" b="1" i="1" dirty="0" smtClean="0">
                <a:solidFill>
                  <a:srgbClr val="FFFFFF"/>
                </a:solidFill>
                <a:latin typeface="Tahoma" pitchFamily="34" charset="0"/>
              </a:rPr>
              <a:t>Positive reason</a:t>
            </a:r>
            <a:r>
              <a:rPr lang="en-US" sz="2400" i="1" dirty="0" smtClean="0">
                <a:solidFill>
                  <a:srgbClr val="FFFFFF"/>
                </a:solidFill>
                <a:latin typeface="Tahoma" pitchFamily="34" charset="0"/>
              </a:rPr>
              <a:t>—People need to learn to obey.  </a:t>
            </a:r>
            <a:br>
              <a:rPr lang="en-US" sz="2400" i="1" dirty="0" smtClean="0">
                <a:solidFill>
                  <a:srgbClr val="FFFFFF"/>
                </a:solidFill>
                <a:latin typeface="Tahoma" pitchFamily="34" charset="0"/>
              </a:rPr>
            </a:br>
            <a:r>
              <a:rPr lang="en-US" sz="2400" i="1" dirty="0" smtClean="0">
                <a:solidFill>
                  <a:srgbClr val="FFFFFF"/>
                </a:solidFill>
                <a:latin typeface="Tahoma" pitchFamily="34" charset="0"/>
              </a:rPr>
              <a:t>This leads to the best life.</a:t>
            </a:r>
          </a:p>
          <a:p>
            <a:pPr>
              <a:buSzPct val="25000"/>
              <a:buFont typeface="Wingdings" pitchFamily="2" charset="2"/>
              <a:buChar char=""/>
              <a:defRPr/>
            </a:pPr>
            <a:endParaRPr lang="en-US" dirty="0"/>
          </a:p>
          <a:p>
            <a:pPr>
              <a:defRPr/>
            </a:pPr>
            <a:endParaRPr lang="en-US" dirty="0"/>
          </a:p>
        </p:txBody>
      </p:sp>
      <p:sp>
        <p:nvSpPr>
          <p:cNvPr id="2355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F793651E-F585-4AEC-AF66-BF89A48CBF00}" type="slidenum">
              <a:rPr lang="pt-BR" sz="1000">
                <a:solidFill>
                  <a:srgbClr val="FFFFFF"/>
                </a:solidFill>
                <a:latin typeface="Tahoma" pitchFamily="34" charset="0"/>
              </a:rPr>
              <a:pPr/>
              <a:t>17</a:t>
            </a:fld>
            <a:endParaRPr lang="en-US"/>
          </a:p>
        </p:txBody>
      </p:sp>
      <p:sp>
        <p:nvSpPr>
          <p:cNvPr id="24579"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274" name="CustomShape 3"/>
          <p:cNvSpPr>
            <a:spLocks noChangeArrowheads="1"/>
          </p:cNvSpPr>
          <p:nvPr/>
        </p:nvSpPr>
        <p:spPr bwMode="auto">
          <a:xfrm>
            <a:off x="685800" y="0"/>
            <a:ext cx="8078788" cy="1343025"/>
          </a:xfrm>
          <a:prstGeom prst="rect">
            <a:avLst/>
          </a:prstGeom>
          <a:noFill/>
          <a:ln w="9525">
            <a:noFill/>
            <a:miter lim="800000"/>
            <a:headEnd/>
            <a:tailEnd/>
          </a:ln>
        </p:spPr>
        <p:txBody>
          <a:bodyPr lIns="90000" tIns="45000" rIns="90000" bIns="45000" anchor="ctr" anchorCtr="1"/>
          <a:lstStyle/>
          <a:p>
            <a:pPr marL="914400" indent="-914400"/>
            <a:r>
              <a:rPr lang="az-Cyrl-AZ" sz="4200" dirty="0" smtClean="0">
                <a:solidFill>
                  <a:srgbClr val="FFC000"/>
                </a:solidFill>
                <a:latin typeface="Tahoma" pitchFamily="34" charset="0"/>
              </a:rPr>
              <a:t>Б.</a:t>
            </a:r>
            <a:r>
              <a:rPr lang="en-US" sz="4200" dirty="0" smtClean="0">
                <a:solidFill>
                  <a:srgbClr val="FFC000"/>
                </a:solidFill>
                <a:latin typeface="Tahoma" pitchFamily="34" charset="0"/>
              </a:rPr>
              <a:t>	</a:t>
            </a:r>
            <a:r>
              <a:rPr lang="az-Cyrl-AZ" sz="4200" dirty="0" smtClean="0">
                <a:solidFill>
                  <a:srgbClr val="FFC000"/>
                </a:solidFill>
                <a:latin typeface="Tahoma" pitchFamily="34" charset="0"/>
              </a:rPr>
              <a:t>Три </a:t>
            </a:r>
            <a:r>
              <a:rPr lang="az-Cyrl-AZ" sz="4200" dirty="0">
                <a:solidFill>
                  <a:srgbClr val="FFC000"/>
                </a:solidFill>
                <a:latin typeface="Tahoma" pitchFamily="34" charset="0"/>
              </a:rPr>
              <a:t>уровня послушания </a:t>
            </a:r>
            <a:endParaRPr lang="en-US" sz="4200" dirty="0" smtClean="0">
              <a:solidFill>
                <a:srgbClr val="FFC000"/>
              </a:solidFill>
              <a:latin typeface="Tahoma" pitchFamily="34" charset="0"/>
            </a:endParaRPr>
          </a:p>
          <a:p>
            <a:pPr marL="690563" indent="-690563"/>
            <a:r>
              <a:rPr lang="pt-BR" sz="2800" i="1" dirty="0" smtClean="0">
                <a:solidFill>
                  <a:schemeClr val="bg1"/>
                </a:solidFill>
                <a:latin typeface="Tahoma" pitchFamily="34" charset="0"/>
              </a:rPr>
              <a:t>		Three </a:t>
            </a:r>
            <a:r>
              <a:rPr lang="pt-BR" sz="2800" i="1" dirty="0">
                <a:solidFill>
                  <a:schemeClr val="bg1"/>
                </a:solidFill>
                <a:latin typeface="Tahoma" pitchFamily="34" charset="0"/>
              </a:rPr>
              <a:t>levels of obedience</a:t>
            </a:r>
            <a:endParaRPr lang="en-US" sz="2800" dirty="0">
              <a:solidFill>
                <a:schemeClr val="bg1"/>
              </a:solidFill>
            </a:endParaRPr>
          </a:p>
        </p:txBody>
      </p:sp>
      <p:sp>
        <p:nvSpPr>
          <p:cNvPr id="275" name="CustomShape 4"/>
          <p:cNvSpPr>
            <a:spLocks noChangeArrowheads="1"/>
          </p:cNvSpPr>
          <p:nvPr/>
        </p:nvSpPr>
        <p:spPr bwMode="auto">
          <a:xfrm>
            <a:off x="609600" y="1447800"/>
            <a:ext cx="7772400" cy="4467225"/>
          </a:xfrm>
          <a:prstGeom prst="rect">
            <a:avLst/>
          </a:prstGeom>
          <a:noFill/>
          <a:ln w="9525">
            <a:noFill/>
            <a:miter lim="800000"/>
            <a:headEnd/>
            <a:tailEnd/>
          </a:ln>
        </p:spPr>
        <p:txBody>
          <a:bodyPr lIns="90000" tIns="45000" rIns="90000" bIns="45000"/>
          <a:lstStyle/>
          <a:p>
            <a:r>
              <a:rPr lang="ru-RU" sz="2800" dirty="0">
                <a:solidFill>
                  <a:srgbClr val="FFC000"/>
                </a:solidFill>
                <a:latin typeface="Tahoma" pitchFamily="34" charset="0"/>
              </a:rPr>
              <a:t>Уровень </a:t>
            </a:r>
            <a:r>
              <a:rPr lang="en-US" sz="2800" dirty="0" smtClean="0">
                <a:solidFill>
                  <a:srgbClr val="FFC000"/>
                </a:solidFill>
                <a:latin typeface="Tahoma" pitchFamily="34" charset="0"/>
              </a:rPr>
              <a:t>1</a:t>
            </a:r>
            <a:r>
              <a:rPr lang="ru-RU" sz="2800" dirty="0" smtClean="0">
                <a:solidFill>
                  <a:srgbClr val="FFC000"/>
                </a:solidFill>
                <a:latin typeface="Tahoma" pitchFamily="34" charset="0"/>
              </a:rPr>
              <a:t>: </a:t>
            </a:r>
            <a:r>
              <a:rPr lang="ru-RU" sz="2800" dirty="0">
                <a:solidFill>
                  <a:srgbClr val="FFC000"/>
                </a:solidFill>
                <a:latin typeface="Tahoma" pitchFamily="34" charset="0"/>
              </a:rPr>
              <a:t>Будь послушен, потому что тебе так сказали </a:t>
            </a:r>
            <a:r>
              <a:rPr lang="en-US" sz="2800" dirty="0" smtClean="0">
                <a:solidFill>
                  <a:srgbClr val="FFC000"/>
                </a:solidFill>
                <a:latin typeface="Tahoma" pitchFamily="34" charset="0"/>
              </a:rPr>
              <a:t/>
            </a:r>
            <a:br>
              <a:rPr lang="en-US" sz="2800" dirty="0" smtClean="0">
                <a:solidFill>
                  <a:srgbClr val="FFC000"/>
                </a:solidFill>
                <a:latin typeface="Tahoma" pitchFamily="34" charset="0"/>
              </a:rPr>
            </a:br>
            <a:r>
              <a:rPr lang="pt-BR" sz="2000" i="1" dirty="0" smtClean="0">
                <a:solidFill>
                  <a:srgbClr val="FFFFFF"/>
                </a:solidFill>
                <a:latin typeface="Tahoma" pitchFamily="34" charset="0"/>
              </a:rPr>
              <a:t>Level </a:t>
            </a:r>
            <a:r>
              <a:rPr lang="pt-BR" sz="2000" i="1" dirty="0">
                <a:solidFill>
                  <a:srgbClr val="FFFFFF"/>
                </a:solidFill>
                <a:latin typeface="Tahoma" pitchFamily="34" charset="0"/>
              </a:rPr>
              <a:t>1.</a:t>
            </a:r>
            <a:r>
              <a:rPr lang="pt-BR" sz="2000" dirty="0">
                <a:solidFill>
                  <a:srgbClr val="FFFFFF"/>
                </a:solidFill>
                <a:latin typeface="Tahoma" pitchFamily="34" charset="0"/>
              </a:rPr>
              <a:t> </a:t>
            </a:r>
            <a:r>
              <a:rPr lang="pt-BR" sz="2000" i="1" dirty="0">
                <a:solidFill>
                  <a:srgbClr val="FFFFFF"/>
                </a:solidFill>
                <a:latin typeface="Tahoma" pitchFamily="34" charset="0"/>
              </a:rPr>
              <a:t>Obey because you were told to do it.</a:t>
            </a:r>
            <a:endParaRPr lang="en-US" sz="2000" dirty="0"/>
          </a:p>
          <a:p>
            <a:pPr>
              <a:buSzPct val="25000"/>
              <a:buFont typeface="Wingdings" pitchFamily="2" charset="2"/>
              <a:buAutoNum type="arabicPeriod"/>
            </a:pPr>
            <a:endParaRPr lang="en-US" dirty="0"/>
          </a:p>
          <a:p>
            <a:pPr>
              <a:buSzPct val="25000"/>
            </a:pPr>
            <a:r>
              <a:rPr lang="ru-RU" sz="2800" dirty="0">
                <a:solidFill>
                  <a:srgbClr val="FFC000"/>
                </a:solidFill>
              </a:rPr>
              <a:t>Уровень </a:t>
            </a:r>
            <a:r>
              <a:rPr lang="en-US" sz="2800" dirty="0" smtClean="0">
                <a:solidFill>
                  <a:srgbClr val="FFC000"/>
                </a:solidFill>
              </a:rPr>
              <a:t>2</a:t>
            </a:r>
            <a:r>
              <a:rPr lang="ru-RU" sz="2800" dirty="0" smtClean="0">
                <a:solidFill>
                  <a:srgbClr val="FFC000"/>
                </a:solidFill>
              </a:rPr>
              <a:t>:</a:t>
            </a:r>
            <a:r>
              <a:rPr lang="en-US" sz="2800" dirty="0" smtClean="0">
                <a:solidFill>
                  <a:srgbClr val="FFC000"/>
                </a:solidFill>
              </a:rPr>
              <a:t> </a:t>
            </a:r>
            <a:r>
              <a:rPr lang="ru-RU" sz="2800" dirty="0">
                <a:solidFill>
                  <a:srgbClr val="FFC000"/>
                </a:solidFill>
              </a:rPr>
              <a:t>Будь послушен и выясни основную причину, почему тебя просят это делать </a:t>
            </a:r>
            <a:r>
              <a:rPr lang="pt-BR" sz="2000" i="1" dirty="0">
                <a:solidFill>
                  <a:srgbClr val="FFFFFF"/>
                </a:solidFill>
                <a:latin typeface="Tahoma" pitchFamily="34" charset="0"/>
              </a:rPr>
              <a:t>Level 2. Obey and discover the main reason why you were told to do it.</a:t>
            </a:r>
          </a:p>
          <a:p>
            <a:pPr>
              <a:buSzPct val="25000"/>
            </a:pPr>
            <a:endParaRPr lang="pt-BR" sz="2000" i="1" dirty="0" smtClean="0">
              <a:solidFill>
                <a:srgbClr val="FFFFFF"/>
              </a:solidFill>
              <a:latin typeface="Tahoma" pitchFamily="34" charset="0"/>
            </a:endParaRPr>
          </a:p>
          <a:p>
            <a:pPr>
              <a:buSzPct val="25000"/>
            </a:pPr>
            <a:r>
              <a:rPr lang="ru-RU" sz="2800" dirty="0" smtClean="0">
                <a:solidFill>
                  <a:srgbClr val="FFC000"/>
                </a:solidFill>
              </a:rPr>
              <a:t>Уровень 3: Послушание должно быть добровольным ---  потому что это правильно </a:t>
            </a:r>
            <a:r>
              <a:rPr lang="pt-BR" sz="2000" i="1" dirty="0" smtClean="0">
                <a:solidFill>
                  <a:srgbClr val="FFFFFF"/>
                </a:solidFill>
                <a:latin typeface="Tahoma" pitchFamily="34" charset="0"/>
              </a:rPr>
              <a:t>Level </a:t>
            </a:r>
            <a:r>
              <a:rPr lang="pt-BR" sz="2000" i="1" dirty="0">
                <a:solidFill>
                  <a:srgbClr val="FFFFFF"/>
                </a:solidFill>
                <a:latin typeface="Tahoma" pitchFamily="34" charset="0"/>
              </a:rPr>
              <a:t>3: Obey on your own</a:t>
            </a:r>
            <a:endParaRPr lang="en-US" dirty="0"/>
          </a:p>
        </p:txBody>
      </p:sp>
      <p:sp>
        <p:nvSpPr>
          <p:cNvPr id="2458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75">
                                            <p:txEl>
                                              <p:pRg st="0" end="0"/>
                                            </p:txEl>
                                          </p:spTgt>
                                        </p:tgtEl>
                                        <p:attrNameLst>
                                          <p:attrName>style.visibility</p:attrName>
                                        </p:attrNameLst>
                                      </p:cBhvr>
                                      <p:to>
                                        <p:strVal val="visible"/>
                                      </p:to>
                                    </p:set>
                                    <p:animEffect transition="in" filter="fade">
                                      <p:cBhvr>
                                        <p:cTn id="7" dur="1000"/>
                                        <p:tgtEl>
                                          <p:spTgt spid="275">
                                            <p:txEl>
                                              <p:pRg st="0" end="0"/>
                                            </p:txEl>
                                          </p:spTgt>
                                        </p:tgtEl>
                                      </p:cBhvr>
                                    </p:animEffect>
                                    <p:anim calcmode="lin" valueType="num">
                                      <p:cBhvr>
                                        <p:cTn id="8" dur="1000" fill="hold"/>
                                        <p:tgtEl>
                                          <p:spTgt spid="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75">
                                            <p:txEl>
                                              <p:pRg st="2" end="2"/>
                                            </p:txEl>
                                          </p:spTgt>
                                        </p:tgtEl>
                                        <p:attrNameLst>
                                          <p:attrName>style.visibility</p:attrName>
                                        </p:attrNameLst>
                                      </p:cBhvr>
                                      <p:to>
                                        <p:strVal val="visible"/>
                                      </p:to>
                                    </p:set>
                                    <p:animEffect transition="in" filter="fade">
                                      <p:cBhvr>
                                        <p:cTn id="14" dur="1000"/>
                                        <p:tgtEl>
                                          <p:spTgt spid="275">
                                            <p:txEl>
                                              <p:pRg st="2" end="2"/>
                                            </p:txEl>
                                          </p:spTgt>
                                        </p:tgtEl>
                                      </p:cBhvr>
                                    </p:animEffect>
                                    <p:anim calcmode="lin" valueType="num">
                                      <p:cBhvr>
                                        <p:cTn id="15" dur="1000" fill="hold"/>
                                        <p:tgtEl>
                                          <p:spTgt spid="2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75">
                                            <p:txEl>
                                              <p:pRg st="4" end="4"/>
                                            </p:txEl>
                                          </p:spTgt>
                                        </p:tgtEl>
                                        <p:attrNameLst>
                                          <p:attrName>style.visibility</p:attrName>
                                        </p:attrNameLst>
                                      </p:cBhvr>
                                      <p:to>
                                        <p:strVal val="visible"/>
                                      </p:to>
                                    </p:set>
                                    <p:animEffect transition="in" filter="fade">
                                      <p:cBhvr>
                                        <p:cTn id="21" dur="1000"/>
                                        <p:tgtEl>
                                          <p:spTgt spid="275">
                                            <p:txEl>
                                              <p:pRg st="4" end="4"/>
                                            </p:txEl>
                                          </p:spTgt>
                                        </p:tgtEl>
                                      </p:cBhvr>
                                    </p:animEffect>
                                    <p:anim calcmode="lin" valueType="num">
                                      <p:cBhvr>
                                        <p:cTn id="22" dur="1000" fill="hold"/>
                                        <p:tgtEl>
                                          <p:spTgt spid="27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69EA5DC5-4710-4E09-A983-66A23D3555EB}" type="slidenum">
              <a:rPr lang="pt-BR" sz="1000">
                <a:solidFill>
                  <a:srgbClr val="FFFFFF"/>
                </a:solidFill>
                <a:latin typeface="Tahoma" pitchFamily="34" charset="0"/>
              </a:rPr>
              <a:pPr/>
              <a:t>18</a:t>
            </a:fld>
            <a:endParaRPr lang="en-US"/>
          </a:p>
        </p:txBody>
      </p:sp>
      <p:sp>
        <p:nvSpPr>
          <p:cNvPr id="25603"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25604" name="CustomShape 3"/>
          <p:cNvSpPr>
            <a:spLocks noChangeArrowheads="1"/>
          </p:cNvSpPr>
          <p:nvPr/>
        </p:nvSpPr>
        <p:spPr bwMode="auto">
          <a:xfrm>
            <a:off x="-685800" y="609600"/>
            <a:ext cx="9550400" cy="514350"/>
          </a:xfrm>
          <a:prstGeom prst="rect">
            <a:avLst/>
          </a:prstGeom>
          <a:noFill/>
          <a:ln w="9525">
            <a:noFill/>
            <a:miter lim="800000"/>
            <a:headEnd/>
            <a:tailEnd/>
          </a:ln>
        </p:spPr>
        <p:txBody>
          <a:bodyPr lIns="90000" tIns="45000" rIns="90000" bIns="45000" anchor="ctr" anchorCtr="1"/>
          <a:lstStyle/>
          <a:p>
            <a:pPr algn="ctr"/>
            <a:endParaRPr lang="en-US" sz="4200" dirty="0" smtClean="0">
              <a:solidFill>
                <a:srgbClr val="FFC000"/>
              </a:solidFill>
              <a:latin typeface="Tahoma" pitchFamily="34" charset="0"/>
            </a:endParaRPr>
          </a:p>
          <a:p>
            <a:pPr algn="ctr"/>
            <a:r>
              <a:rPr lang="az-Cyrl-AZ" sz="4200" dirty="0" smtClean="0">
                <a:solidFill>
                  <a:srgbClr val="FFC000"/>
                </a:solidFill>
                <a:latin typeface="Tahoma" pitchFamily="34" charset="0"/>
              </a:rPr>
              <a:t>С </a:t>
            </a:r>
            <a:r>
              <a:rPr lang="az-Cyrl-AZ" sz="4000" dirty="0" smtClean="0">
                <a:solidFill>
                  <a:srgbClr val="FFC000"/>
                </a:solidFill>
                <a:latin typeface="Tahoma" pitchFamily="34" charset="0"/>
              </a:rPr>
              <a:t>каждым правилом: </a:t>
            </a:r>
            <a:r>
              <a:rPr lang="pt-BR" sz="2800" i="1" dirty="0" smtClean="0">
                <a:solidFill>
                  <a:schemeClr val="bg1"/>
                </a:solidFill>
                <a:latin typeface="Tahoma" pitchFamily="34" charset="0"/>
              </a:rPr>
              <a:t>With </a:t>
            </a:r>
            <a:r>
              <a:rPr lang="pt-BR" sz="2800" i="1" dirty="0">
                <a:solidFill>
                  <a:schemeClr val="bg1"/>
                </a:solidFill>
                <a:latin typeface="Tahoma" pitchFamily="34" charset="0"/>
              </a:rPr>
              <a:t>every rule</a:t>
            </a:r>
            <a:r>
              <a:rPr lang="pt-BR" sz="2800" i="1" dirty="0" smtClean="0">
                <a:solidFill>
                  <a:schemeClr val="bg1"/>
                </a:solidFill>
                <a:latin typeface="Tahoma" pitchFamily="34" charset="0"/>
              </a:rPr>
              <a:t>:    </a:t>
            </a:r>
            <a:endParaRPr lang="pt-BR" sz="2800" i="1" dirty="0">
              <a:solidFill>
                <a:schemeClr val="bg1"/>
              </a:solidFill>
              <a:latin typeface="Tahoma" pitchFamily="34" charset="0"/>
            </a:endParaRPr>
          </a:p>
          <a:p>
            <a:pPr algn="ctr"/>
            <a:endParaRPr lang="en-US" dirty="0"/>
          </a:p>
        </p:txBody>
      </p:sp>
      <p:sp>
        <p:nvSpPr>
          <p:cNvPr id="25605" name="CustomShape 4"/>
          <p:cNvSpPr>
            <a:spLocks noChangeArrowheads="1"/>
          </p:cNvSpPr>
          <p:nvPr/>
        </p:nvSpPr>
        <p:spPr bwMode="auto">
          <a:xfrm>
            <a:off x="457200" y="1600200"/>
            <a:ext cx="8229600" cy="4529138"/>
          </a:xfrm>
          <a:prstGeom prst="rect">
            <a:avLst/>
          </a:prstGeom>
          <a:noFill/>
          <a:ln w="9525">
            <a:noFill/>
            <a:miter lim="800000"/>
            <a:headEnd/>
            <a:tailEnd/>
          </a:ln>
        </p:spPr>
        <p:txBody>
          <a:bodyPr lIns="90000" tIns="45000" rIns="90000" bIns="45000"/>
          <a:lstStyle/>
          <a:p>
            <a:endParaRPr lang="en-US" sz="3200" dirty="0" smtClean="0">
              <a:solidFill>
                <a:srgbClr val="FFC000"/>
              </a:solidFill>
              <a:latin typeface="Tahoma" pitchFamily="34" charset="0"/>
            </a:endParaRPr>
          </a:p>
          <a:p>
            <a:endParaRPr lang="en-US" sz="3200" dirty="0" smtClean="0">
              <a:solidFill>
                <a:srgbClr val="FFC000"/>
              </a:solidFill>
              <a:latin typeface="Tahoma" pitchFamily="34" charset="0"/>
            </a:endParaRPr>
          </a:p>
          <a:p>
            <a:r>
              <a:rPr lang="ru-RU" sz="3200" dirty="0" smtClean="0">
                <a:solidFill>
                  <a:srgbClr val="FFC000"/>
                </a:solidFill>
                <a:latin typeface="Tahoma" pitchFamily="34" charset="0"/>
              </a:rPr>
              <a:t>Каковы </a:t>
            </a:r>
            <a:r>
              <a:rPr lang="ru-RU" sz="3200" dirty="0">
                <a:solidFill>
                  <a:srgbClr val="FFC000"/>
                </a:solidFill>
                <a:latin typeface="Tahoma" pitchFamily="34" charset="0"/>
              </a:rPr>
              <a:t>основные причины, которые мы должны это правило? </a:t>
            </a:r>
            <a:r>
              <a:rPr lang="en-US" sz="3200" dirty="0" smtClean="0">
                <a:solidFill>
                  <a:srgbClr val="FFC000"/>
                </a:solidFill>
                <a:latin typeface="Tahoma" pitchFamily="34" charset="0"/>
              </a:rPr>
              <a:t/>
            </a:r>
            <a:br>
              <a:rPr lang="en-US" sz="3200" dirty="0" smtClean="0">
                <a:solidFill>
                  <a:srgbClr val="FFC000"/>
                </a:solidFill>
                <a:latin typeface="Tahoma" pitchFamily="34" charset="0"/>
              </a:rPr>
            </a:br>
            <a:r>
              <a:rPr lang="en-US" sz="2400" i="1" dirty="0" smtClean="0">
                <a:solidFill>
                  <a:srgbClr val="FFFFFF"/>
                </a:solidFill>
                <a:latin typeface="Tahoma" pitchFamily="34" charset="0"/>
              </a:rPr>
              <a:t>What </a:t>
            </a:r>
            <a:r>
              <a:rPr lang="en-US" sz="2400" i="1" dirty="0">
                <a:solidFill>
                  <a:srgbClr val="FFFFFF"/>
                </a:solidFill>
                <a:latin typeface="Tahoma" pitchFamily="34" charset="0"/>
              </a:rPr>
              <a:t>are the main reasons why we have this rule?</a:t>
            </a:r>
            <a:endParaRPr lang="pt-BR" sz="2400" i="1" dirty="0">
              <a:solidFill>
                <a:srgbClr val="FFFFFF"/>
              </a:solidFill>
              <a:latin typeface="Tahoma" pitchFamily="34" charset="0"/>
            </a:endParaRPr>
          </a:p>
          <a:p>
            <a:endParaRPr lang="en-US" dirty="0"/>
          </a:p>
        </p:txBody>
      </p:sp>
      <p:sp>
        <p:nvSpPr>
          <p:cNvPr id="2560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6898EE7B-1C1E-42A2-A9A8-095E05D60C8E}" type="slidenum">
              <a:rPr lang="pt-BR" sz="1000">
                <a:solidFill>
                  <a:srgbClr val="FFFFFF"/>
                </a:solidFill>
                <a:latin typeface="Tahoma" pitchFamily="34" charset="0"/>
              </a:rPr>
              <a:pPr/>
              <a:t>19</a:t>
            </a:fld>
            <a:endParaRPr lang="en-US"/>
          </a:p>
        </p:txBody>
      </p:sp>
      <p:sp>
        <p:nvSpPr>
          <p:cNvPr id="26627"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284" name="CustomShape 3"/>
          <p:cNvSpPr>
            <a:spLocks noChangeArrowheads="1"/>
          </p:cNvSpPr>
          <p:nvPr/>
        </p:nvSpPr>
        <p:spPr bwMode="auto">
          <a:xfrm>
            <a:off x="-990600" y="0"/>
            <a:ext cx="9678988" cy="1343025"/>
          </a:xfrm>
          <a:prstGeom prst="rect">
            <a:avLst/>
          </a:prstGeom>
          <a:noFill/>
          <a:ln w="9525">
            <a:noFill/>
            <a:miter lim="800000"/>
            <a:headEnd/>
            <a:tailEnd/>
          </a:ln>
        </p:spPr>
        <p:txBody>
          <a:bodyPr lIns="90000" tIns="45000" rIns="90000" bIns="45000" anchor="ctr" anchorCtr="1"/>
          <a:lstStyle/>
          <a:p>
            <a:pPr marL="690563" indent="-690563"/>
            <a:r>
              <a:rPr lang="pt-BR" sz="4200" dirty="0" smtClean="0">
                <a:solidFill>
                  <a:srgbClr val="FFC000"/>
                </a:solidFill>
                <a:latin typeface="Tahoma" pitchFamily="34" charset="0"/>
              </a:rPr>
              <a:t>B</a:t>
            </a:r>
            <a:r>
              <a:rPr lang="pt-BR" sz="4200" dirty="0">
                <a:solidFill>
                  <a:srgbClr val="FFC000"/>
                </a:solidFill>
                <a:latin typeface="Tahoma" pitchFamily="34" charset="0"/>
              </a:rPr>
              <a:t>. </a:t>
            </a:r>
            <a:r>
              <a:rPr lang="az-Cyrl-AZ" sz="4000" dirty="0">
                <a:solidFill>
                  <a:srgbClr val="FFC000"/>
                </a:solidFill>
                <a:latin typeface="Tahoma" pitchFamily="34" charset="0"/>
              </a:rPr>
              <a:t>Три уровня послушания </a:t>
            </a:r>
            <a:endParaRPr lang="en-US" sz="4000" dirty="0" smtClean="0">
              <a:solidFill>
                <a:srgbClr val="FFC000"/>
              </a:solidFill>
              <a:latin typeface="Tahoma" pitchFamily="34" charset="0"/>
            </a:endParaRPr>
          </a:p>
          <a:p>
            <a:pPr marL="690563" indent="-690563"/>
            <a:r>
              <a:rPr lang="pt-BR" sz="2800" i="1" dirty="0" smtClean="0">
                <a:solidFill>
                  <a:schemeClr val="bg1"/>
                </a:solidFill>
                <a:latin typeface="Tahoma" pitchFamily="34" charset="0"/>
              </a:rPr>
              <a:t>	Three </a:t>
            </a:r>
            <a:r>
              <a:rPr lang="pt-BR" sz="2800" i="1" dirty="0">
                <a:solidFill>
                  <a:schemeClr val="bg1"/>
                </a:solidFill>
                <a:latin typeface="Tahoma" pitchFamily="34" charset="0"/>
              </a:rPr>
              <a:t>levels of obedience</a:t>
            </a:r>
            <a:endParaRPr lang="en-US" sz="2800" dirty="0">
              <a:solidFill>
                <a:schemeClr val="bg1"/>
              </a:solidFill>
            </a:endParaRPr>
          </a:p>
        </p:txBody>
      </p:sp>
      <p:sp>
        <p:nvSpPr>
          <p:cNvPr id="285" name="CustomShape 4"/>
          <p:cNvSpPr>
            <a:spLocks noChangeArrowheads="1"/>
          </p:cNvSpPr>
          <p:nvPr/>
        </p:nvSpPr>
        <p:spPr bwMode="auto">
          <a:xfrm>
            <a:off x="685800" y="1447800"/>
            <a:ext cx="7772400" cy="4251325"/>
          </a:xfrm>
          <a:prstGeom prst="rect">
            <a:avLst/>
          </a:prstGeom>
          <a:noFill/>
          <a:ln w="9525">
            <a:noFill/>
            <a:miter lim="800000"/>
            <a:headEnd/>
            <a:tailEnd/>
          </a:ln>
        </p:spPr>
        <p:txBody>
          <a:bodyPr lIns="90000" tIns="45000" rIns="90000" bIns="45000"/>
          <a:lstStyle/>
          <a:p>
            <a:pPr>
              <a:buSzPct val="25000"/>
            </a:pPr>
            <a:r>
              <a:rPr lang="ru-RU" sz="3200" dirty="0">
                <a:solidFill>
                  <a:srgbClr val="FFC000"/>
                </a:solidFill>
                <a:latin typeface="Tahoma" pitchFamily="34" charset="0"/>
              </a:rPr>
              <a:t>Уровень </a:t>
            </a:r>
            <a:r>
              <a:rPr lang="en-US" sz="3200" dirty="0" smtClean="0">
                <a:solidFill>
                  <a:srgbClr val="FFC000"/>
                </a:solidFill>
                <a:latin typeface="Tahoma" pitchFamily="34" charset="0"/>
              </a:rPr>
              <a:t>3</a:t>
            </a:r>
            <a:r>
              <a:rPr lang="ru-RU" sz="3200" dirty="0" smtClean="0">
                <a:solidFill>
                  <a:srgbClr val="FFC000"/>
                </a:solidFill>
                <a:latin typeface="Tahoma" pitchFamily="34" charset="0"/>
              </a:rPr>
              <a:t>: </a:t>
            </a:r>
            <a:r>
              <a:rPr lang="ru-RU" sz="3200" dirty="0">
                <a:solidFill>
                  <a:srgbClr val="FFC000"/>
                </a:solidFill>
                <a:latin typeface="Tahoma" pitchFamily="34" charset="0"/>
              </a:rPr>
              <a:t>Будь послушен самостоятельно </a:t>
            </a:r>
            <a:endParaRPr lang="en-US" sz="3200" dirty="0" smtClean="0">
              <a:solidFill>
                <a:srgbClr val="FFC000"/>
              </a:solidFill>
              <a:latin typeface="Tahoma" pitchFamily="34" charset="0"/>
            </a:endParaRPr>
          </a:p>
          <a:p>
            <a:pPr>
              <a:buSzPct val="25000"/>
            </a:pPr>
            <a:r>
              <a:rPr lang="pt-BR" sz="2400" i="1" dirty="0" smtClean="0">
                <a:solidFill>
                  <a:srgbClr val="FFFFFF"/>
                </a:solidFill>
                <a:latin typeface="Tahoma" pitchFamily="34" charset="0"/>
              </a:rPr>
              <a:t>Level </a:t>
            </a:r>
            <a:r>
              <a:rPr lang="pt-BR" sz="2400" i="1" dirty="0">
                <a:solidFill>
                  <a:srgbClr val="FFFFFF"/>
                </a:solidFill>
                <a:latin typeface="Tahoma" pitchFamily="34" charset="0"/>
              </a:rPr>
              <a:t>3. Obey on your own---</a:t>
            </a:r>
          </a:p>
          <a:p>
            <a:pPr>
              <a:buSzPct val="25000"/>
            </a:pPr>
            <a:endParaRPr lang="en-US" dirty="0"/>
          </a:p>
          <a:p>
            <a:r>
              <a:rPr lang="ru-RU" sz="3200" dirty="0">
                <a:solidFill>
                  <a:srgbClr val="FFC000"/>
                </a:solidFill>
                <a:latin typeface="Tahoma" pitchFamily="34" charset="0"/>
              </a:rPr>
              <a:t>Развернутая формулировка данного уровня – будь послушен самостоятельно, потому что теперь ты знаешь, как поступать правильно. </a:t>
            </a:r>
            <a:endParaRPr lang="en-US" sz="3200" dirty="0" smtClean="0">
              <a:solidFill>
                <a:srgbClr val="FFC000"/>
              </a:solidFill>
              <a:latin typeface="Tahoma" pitchFamily="34" charset="0"/>
            </a:endParaRPr>
          </a:p>
          <a:p>
            <a:r>
              <a:rPr lang="pt-BR" sz="2400" i="1" dirty="0" smtClean="0">
                <a:solidFill>
                  <a:srgbClr val="FFFFFF"/>
                </a:solidFill>
                <a:latin typeface="Tahoma" pitchFamily="34" charset="0"/>
              </a:rPr>
              <a:t>An </a:t>
            </a:r>
            <a:r>
              <a:rPr lang="pt-BR" sz="2400" i="1" dirty="0">
                <a:solidFill>
                  <a:srgbClr val="FFFFFF"/>
                </a:solidFill>
                <a:latin typeface="Tahoma" pitchFamily="34" charset="0"/>
              </a:rPr>
              <a:t>expanded version is: Obey on your own---because it is the right thing to do.</a:t>
            </a:r>
            <a:endParaRPr lang="en-US" dirty="0"/>
          </a:p>
        </p:txBody>
      </p:sp>
      <p:sp>
        <p:nvSpPr>
          <p:cNvPr id="2663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ustomShape 1"/>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8195"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A392AF77-D145-42DF-B23E-628B6DD4F530}" type="slidenum">
              <a:rPr lang="pt-BR" sz="1000">
                <a:solidFill>
                  <a:srgbClr val="FFFFFF"/>
                </a:solidFill>
                <a:latin typeface="Tahoma" pitchFamily="34" charset="0"/>
              </a:rPr>
              <a:pPr/>
              <a:t>2</a:t>
            </a:fld>
            <a:endParaRPr lang="en-US"/>
          </a:p>
        </p:txBody>
      </p:sp>
      <p:sp>
        <p:nvSpPr>
          <p:cNvPr id="8196" name="CustomShape 3"/>
          <p:cNvSpPr>
            <a:spLocks noChangeArrowheads="1"/>
          </p:cNvSpPr>
          <p:nvPr/>
        </p:nvSpPr>
        <p:spPr bwMode="auto">
          <a:xfrm>
            <a:off x="381000" y="304800"/>
            <a:ext cx="7772400" cy="3419475"/>
          </a:xfrm>
          <a:prstGeom prst="rect">
            <a:avLst/>
          </a:prstGeom>
          <a:noFill/>
          <a:ln w="9525">
            <a:noFill/>
            <a:miter lim="800000"/>
            <a:headEnd/>
            <a:tailEnd/>
          </a:ln>
        </p:spPr>
        <p:txBody>
          <a:bodyPr lIns="90000" tIns="45000" rIns="90000" bIns="45000" anchor="ctr" anchorCtr="1"/>
          <a:lstStyle/>
          <a:p>
            <a:endParaRPr lang="en-US" dirty="0"/>
          </a:p>
          <a:p>
            <a:pPr algn="ctr"/>
            <a:r>
              <a:rPr lang="ru-RU" sz="5400" dirty="0">
                <a:solidFill>
                  <a:srgbClr val="FFC000"/>
                </a:solidFill>
              </a:rPr>
              <a:t>Глава 1</a:t>
            </a:r>
            <a:endParaRPr lang="en-US" sz="5400" dirty="0">
              <a:solidFill>
                <a:srgbClr val="FFC000"/>
              </a:solidFill>
            </a:endParaRPr>
          </a:p>
          <a:p>
            <a:pPr algn="ctr"/>
            <a:r>
              <a:rPr lang="ru-RU" sz="4000" b="1" dirty="0">
                <a:solidFill>
                  <a:srgbClr val="FFC000"/>
                </a:solidFill>
              </a:rPr>
              <a:t>Наказание </a:t>
            </a:r>
            <a:r>
              <a:rPr lang="en-US" sz="4000" b="1" dirty="0">
                <a:solidFill>
                  <a:srgbClr val="FFC000"/>
                </a:solidFill>
              </a:rPr>
              <a:t>(</a:t>
            </a:r>
            <a:r>
              <a:rPr lang="ru-RU" sz="4000" dirty="0">
                <a:solidFill>
                  <a:srgbClr val="FFC000"/>
                </a:solidFill>
              </a:rPr>
              <a:t>Дисциплинарные</a:t>
            </a:r>
            <a:r>
              <a:rPr lang="en-US" sz="4000" dirty="0">
                <a:solidFill>
                  <a:srgbClr val="FFC000"/>
                </a:solidFill>
              </a:rPr>
              <a:t>)</a:t>
            </a:r>
            <a:endParaRPr lang="en-US" sz="4000" b="1" dirty="0">
              <a:solidFill>
                <a:srgbClr val="FFC000"/>
              </a:solidFill>
            </a:endParaRPr>
          </a:p>
          <a:p>
            <a:pPr algn="ctr"/>
            <a:r>
              <a:rPr lang="ru-RU" sz="4000" b="1" dirty="0">
                <a:solidFill>
                  <a:srgbClr val="FFC000"/>
                </a:solidFill>
              </a:rPr>
              <a:t>в твоей жизни</a:t>
            </a:r>
            <a:endParaRPr lang="en-US" sz="4000" dirty="0">
              <a:solidFill>
                <a:srgbClr val="FFC000"/>
              </a:solidFill>
            </a:endParaRPr>
          </a:p>
          <a:p>
            <a:pPr algn="ctr"/>
            <a:r>
              <a:rPr lang="pt-BR" sz="2800" i="1" dirty="0">
                <a:solidFill>
                  <a:srgbClr val="FFFFCC"/>
                </a:solidFill>
                <a:latin typeface="Tahoma" pitchFamily="34" charset="0"/>
              </a:rPr>
              <a:t>Lesson 1</a:t>
            </a:r>
            <a:endParaRPr lang="en-US" sz="2800" dirty="0"/>
          </a:p>
          <a:p>
            <a:pPr algn="ctr"/>
            <a:r>
              <a:rPr lang="pt-BR" sz="2800" i="1" dirty="0">
                <a:solidFill>
                  <a:srgbClr val="FFFFCC"/>
                </a:solidFill>
                <a:latin typeface="Tahoma" pitchFamily="34" charset="0"/>
              </a:rPr>
              <a:t>Discipline in your life</a:t>
            </a:r>
            <a:endParaRPr lang="en-US" sz="2800" dirty="0"/>
          </a:p>
        </p:txBody>
      </p:sp>
      <p:pic>
        <p:nvPicPr>
          <p:cNvPr id="8197" name="Picture 1"/>
          <p:cNvPicPr>
            <a:picLocks noChangeAspect="1" noChangeArrowheads="1"/>
          </p:cNvPicPr>
          <p:nvPr/>
        </p:nvPicPr>
        <p:blipFill>
          <a:blip r:embed="rId2"/>
          <a:srcRect/>
          <a:stretch>
            <a:fillRect/>
          </a:stretch>
        </p:blipFill>
        <p:spPr bwMode="auto">
          <a:xfrm>
            <a:off x="2627313" y="3968750"/>
            <a:ext cx="3657600" cy="2035175"/>
          </a:xfrm>
          <a:prstGeom prst="rect">
            <a:avLst/>
          </a:prstGeom>
          <a:noFill/>
          <a:ln w="9525">
            <a:noFill/>
            <a:miter lim="800000"/>
            <a:headEnd/>
            <a:tailEnd/>
          </a:ln>
        </p:spPr>
      </p:pic>
      <p:sp>
        <p:nvSpPr>
          <p:cNvPr id="8198"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9/2013</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34E51109-E450-4C7B-9F83-EED3BE02F29D}" type="slidenum">
              <a:rPr lang="pt-BR" sz="1000">
                <a:solidFill>
                  <a:srgbClr val="FFFFFF"/>
                </a:solidFill>
                <a:latin typeface="Tahoma" pitchFamily="34" charset="0"/>
              </a:rPr>
              <a:pPr/>
              <a:t>20</a:t>
            </a:fld>
            <a:endParaRPr lang="en-US"/>
          </a:p>
        </p:txBody>
      </p:sp>
      <p:sp>
        <p:nvSpPr>
          <p:cNvPr id="27651"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289" name="CustomShape 3"/>
          <p:cNvSpPr/>
          <p:nvPr/>
        </p:nvSpPr>
        <p:spPr>
          <a:xfrm>
            <a:off x="457200" y="304800"/>
            <a:ext cx="8229600" cy="5826125"/>
          </a:xfrm>
          <a:prstGeom prst="rect">
            <a:avLst/>
          </a:prstGeom>
          <a:noFill/>
          <a:ln>
            <a:noFill/>
          </a:ln>
        </p:spPr>
        <p:txBody>
          <a:bodyPr lIns="90000" tIns="45000" rIns="90000" bIns="45000"/>
          <a:lstStyle/>
          <a:p>
            <a:pPr fontAlgn="auto">
              <a:lnSpc>
                <a:spcPct val="90000"/>
              </a:lnSpc>
              <a:spcBef>
                <a:spcPts val="0"/>
              </a:spcBef>
              <a:spcAft>
                <a:spcPts val="0"/>
              </a:spcAft>
              <a:defRPr/>
            </a:pPr>
            <a:r>
              <a:rPr lang="ru-RU" sz="4400" dirty="0" smtClean="0">
                <a:solidFill>
                  <a:srgbClr val="FFC000"/>
                </a:solidFill>
                <a:latin typeface="Tahoma"/>
                <a:ea typeface="+mn-ea"/>
                <a:cs typeface="+mn-cs"/>
              </a:rPr>
              <a:t>важно, чтобы на третьем уровне функционировали лидеры. </a:t>
            </a:r>
            <a:endParaRPr lang="en-US" sz="4400" dirty="0" smtClean="0">
              <a:solidFill>
                <a:srgbClr val="FFC000"/>
              </a:solidFill>
              <a:latin typeface="Tahoma"/>
              <a:ea typeface="+mn-ea"/>
              <a:cs typeface="+mn-cs"/>
            </a:endParaRPr>
          </a:p>
          <a:p>
            <a:pPr fontAlgn="auto">
              <a:lnSpc>
                <a:spcPct val="90000"/>
              </a:lnSpc>
              <a:spcBef>
                <a:spcPts val="0"/>
              </a:spcBef>
              <a:spcAft>
                <a:spcPts val="0"/>
              </a:spcAft>
              <a:defRPr/>
            </a:pPr>
            <a:r>
              <a:rPr lang="pt-BR" sz="2800" i="1" dirty="0" smtClean="0">
                <a:solidFill>
                  <a:schemeClr val="bg1"/>
                </a:solidFill>
                <a:latin typeface="Tahoma"/>
                <a:ea typeface="+mn-ea"/>
                <a:cs typeface="+mn-cs"/>
              </a:rPr>
              <a:t>It </a:t>
            </a:r>
            <a:r>
              <a:rPr lang="pt-BR" sz="2800" i="1" dirty="0">
                <a:solidFill>
                  <a:schemeClr val="bg1"/>
                </a:solidFill>
                <a:latin typeface="Tahoma"/>
                <a:ea typeface="+mn-ea"/>
                <a:cs typeface="+mn-cs"/>
              </a:rPr>
              <a:t>is extremely important that staff function at Level Three</a:t>
            </a:r>
            <a:endParaRPr sz="1600" dirty="0">
              <a:solidFill>
                <a:schemeClr val="bg1"/>
              </a:solidFill>
              <a:latin typeface="+mn-lt"/>
              <a:ea typeface="+mn-ea"/>
              <a:cs typeface="+mn-cs"/>
            </a:endParaRPr>
          </a:p>
          <a:p>
            <a:pPr fontAlgn="auto">
              <a:lnSpc>
                <a:spcPct val="90000"/>
              </a:lnSpc>
              <a:spcBef>
                <a:spcPts val="0"/>
              </a:spcBef>
              <a:spcAft>
                <a:spcPts val="0"/>
              </a:spcAft>
              <a:defRPr/>
            </a:pPr>
            <a:endParaRPr sz="1600" dirty="0">
              <a:latin typeface="+mn-lt"/>
              <a:ea typeface="+mn-ea"/>
              <a:cs typeface="+mn-cs"/>
            </a:endParaRPr>
          </a:p>
        </p:txBody>
      </p:sp>
      <p:sp>
        <p:nvSpPr>
          <p:cNvPr id="27653"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34E51109-E450-4C7B-9F83-EED3BE02F29D}" type="slidenum">
              <a:rPr lang="pt-BR" sz="1000">
                <a:solidFill>
                  <a:srgbClr val="FFFFFF"/>
                </a:solidFill>
                <a:latin typeface="Tahoma" pitchFamily="34" charset="0"/>
              </a:rPr>
              <a:pPr/>
              <a:t>21</a:t>
            </a:fld>
            <a:endParaRPr lang="en-US"/>
          </a:p>
        </p:txBody>
      </p:sp>
      <p:sp>
        <p:nvSpPr>
          <p:cNvPr id="27651"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289" name="CustomShape 3"/>
          <p:cNvSpPr/>
          <p:nvPr/>
        </p:nvSpPr>
        <p:spPr>
          <a:xfrm>
            <a:off x="457200" y="304800"/>
            <a:ext cx="8229600" cy="5826125"/>
          </a:xfrm>
          <a:prstGeom prst="rect">
            <a:avLst/>
          </a:prstGeom>
          <a:noFill/>
          <a:ln>
            <a:noFill/>
          </a:ln>
        </p:spPr>
        <p:txBody>
          <a:bodyPr lIns="90000" tIns="45000" rIns="90000" bIns="45000"/>
          <a:lstStyle/>
          <a:p>
            <a:pPr fontAlgn="auto">
              <a:lnSpc>
                <a:spcPct val="90000"/>
              </a:lnSpc>
              <a:spcBef>
                <a:spcPts val="0"/>
              </a:spcBef>
              <a:spcAft>
                <a:spcPts val="0"/>
              </a:spcAft>
              <a:defRPr/>
            </a:pPr>
            <a:endParaRPr sz="1600" dirty="0">
              <a:latin typeface="+mn-lt"/>
              <a:ea typeface="+mn-ea"/>
              <a:cs typeface="+mn-cs"/>
            </a:endParaRPr>
          </a:p>
          <a:p>
            <a:pPr fontAlgn="auto">
              <a:lnSpc>
                <a:spcPct val="90000"/>
              </a:lnSpc>
              <a:spcBef>
                <a:spcPts val="0"/>
              </a:spcBef>
              <a:spcAft>
                <a:spcPts val="0"/>
              </a:spcAft>
              <a:defRPr/>
            </a:pPr>
            <a:r>
              <a:rPr lang="ru-RU" sz="4000" i="1" dirty="0" smtClean="0">
                <a:solidFill>
                  <a:srgbClr val="FFC000"/>
                </a:solidFill>
              </a:rPr>
              <a:t>Отражают ли Божьи приоритеты те правила, которые вы устанавливаете?</a:t>
            </a:r>
            <a:endParaRPr lang="en-US" sz="4000" dirty="0" smtClean="0">
              <a:solidFill>
                <a:srgbClr val="FFC000"/>
              </a:solidFill>
            </a:endParaRPr>
          </a:p>
          <a:p>
            <a:pPr fontAlgn="auto">
              <a:lnSpc>
                <a:spcPct val="90000"/>
              </a:lnSpc>
              <a:spcBef>
                <a:spcPts val="0"/>
              </a:spcBef>
              <a:spcAft>
                <a:spcPts val="0"/>
              </a:spcAft>
              <a:defRPr/>
            </a:pPr>
            <a:r>
              <a:rPr lang="en-US" sz="2800" i="1" dirty="0" smtClean="0">
                <a:solidFill>
                  <a:srgbClr val="FFFFFF"/>
                </a:solidFill>
                <a:latin typeface="Tahoma"/>
                <a:ea typeface="+mn-ea"/>
                <a:cs typeface="+mn-cs"/>
              </a:rPr>
              <a:t>Do the rules you enforce reflect God’s priorities in life?</a:t>
            </a:r>
            <a:r>
              <a:rPr lang="pt-BR" sz="2800" i="1" dirty="0" smtClean="0">
                <a:solidFill>
                  <a:srgbClr val="FFFFFF"/>
                </a:solidFill>
                <a:latin typeface="Tahoma"/>
                <a:ea typeface="+mn-ea"/>
                <a:cs typeface="+mn-cs"/>
              </a:rPr>
              <a:t> </a:t>
            </a:r>
            <a:endParaRPr sz="2800" i="1" dirty="0">
              <a:latin typeface="+mn-lt"/>
              <a:ea typeface="+mn-ea"/>
              <a:cs typeface="+mn-cs"/>
            </a:endParaRPr>
          </a:p>
        </p:txBody>
      </p:sp>
      <p:sp>
        <p:nvSpPr>
          <p:cNvPr id="27653"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extLst>
      <p:ext uri="{BB962C8B-B14F-4D97-AF65-F5344CB8AC3E}">
        <p14:creationId xmlns:p14="http://schemas.microsoft.com/office/powerpoint/2010/main" val="237866829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CF2FAB37-ADCD-4413-9810-EEB3EC8CB2AF}" type="slidenum">
              <a:rPr lang="pt-BR" sz="1000">
                <a:solidFill>
                  <a:srgbClr val="FFFFFF"/>
                </a:solidFill>
                <a:latin typeface="Tahoma" pitchFamily="34" charset="0"/>
              </a:rPr>
              <a:pPr/>
              <a:t>22</a:t>
            </a:fld>
            <a:endParaRPr lang="en-US"/>
          </a:p>
        </p:txBody>
      </p:sp>
      <p:sp>
        <p:nvSpPr>
          <p:cNvPr id="28675"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28676" name="CustomShape 3"/>
          <p:cNvSpPr>
            <a:spLocks noChangeArrowheads="1"/>
          </p:cNvSpPr>
          <p:nvPr/>
        </p:nvSpPr>
        <p:spPr bwMode="auto">
          <a:xfrm>
            <a:off x="-457200" y="381000"/>
            <a:ext cx="8842375" cy="982662"/>
          </a:xfrm>
          <a:prstGeom prst="rect">
            <a:avLst/>
          </a:prstGeom>
          <a:noFill/>
          <a:ln w="9525">
            <a:noFill/>
            <a:miter lim="800000"/>
            <a:headEnd/>
            <a:tailEnd/>
          </a:ln>
        </p:spPr>
        <p:txBody>
          <a:bodyPr lIns="90000" tIns="45000" rIns="90000" bIns="45000" anchor="ctr" anchorCtr="1"/>
          <a:lstStyle/>
          <a:p>
            <a:r>
              <a:rPr lang="ru-RU" sz="4400" b="1" dirty="0">
                <a:solidFill>
                  <a:srgbClr val="FFC000"/>
                </a:solidFill>
              </a:rPr>
              <a:t>Г.	Три наказаний уровня </a:t>
            </a:r>
            <a:endParaRPr lang="en-US" sz="4400" b="1" dirty="0">
              <a:solidFill>
                <a:srgbClr val="FFC000"/>
              </a:solidFill>
            </a:endParaRPr>
          </a:p>
          <a:p>
            <a:r>
              <a:rPr lang="pt-BR" sz="2800" i="1" dirty="0" smtClean="0">
                <a:solidFill>
                  <a:schemeClr val="bg1"/>
                </a:solidFill>
                <a:latin typeface="Tahoma" pitchFamily="34" charset="0"/>
              </a:rPr>
              <a:t>	Three </a:t>
            </a:r>
            <a:r>
              <a:rPr lang="pt-BR" sz="2800" i="1" dirty="0">
                <a:solidFill>
                  <a:schemeClr val="bg1"/>
                </a:solidFill>
                <a:latin typeface="Tahoma" pitchFamily="34" charset="0"/>
              </a:rPr>
              <a:t>levels of discipline</a:t>
            </a:r>
            <a:endParaRPr lang="en-US" sz="2800" dirty="0">
              <a:solidFill>
                <a:schemeClr val="bg1"/>
              </a:solidFill>
            </a:endParaRPr>
          </a:p>
        </p:txBody>
      </p:sp>
      <p:sp>
        <p:nvSpPr>
          <p:cNvPr id="294" name="CustomShape 4"/>
          <p:cNvSpPr/>
          <p:nvPr/>
        </p:nvSpPr>
        <p:spPr>
          <a:xfrm>
            <a:off x="838200" y="1597997"/>
            <a:ext cx="8039100" cy="4873447"/>
          </a:xfrm>
          <a:prstGeom prst="rect">
            <a:avLst/>
          </a:prstGeom>
          <a:noFill/>
          <a:ln>
            <a:noFill/>
          </a:ln>
        </p:spPr>
        <p:txBody>
          <a:bodyPr lIns="90000" tIns="45000" rIns="90000" bIns="45000"/>
          <a:lstStyle/>
          <a:p>
            <a:pPr fontAlgn="auto">
              <a:spcBef>
                <a:spcPts val="0"/>
              </a:spcBef>
              <a:spcAft>
                <a:spcPts val="0"/>
              </a:spcAft>
              <a:buSzPct val="25000"/>
              <a:defRPr/>
            </a:pPr>
            <a:r>
              <a:rPr lang="az-Cyrl-AZ" sz="3200" dirty="0">
                <a:solidFill>
                  <a:srgbClr val="FFC000"/>
                </a:solidFill>
                <a:latin typeface="Tahoma"/>
                <a:ea typeface="+mn-ea"/>
                <a:cs typeface="+mn-cs"/>
              </a:rPr>
              <a:t>Уровень </a:t>
            </a:r>
            <a:r>
              <a:rPr lang="en-US" sz="3200" dirty="0" smtClean="0">
                <a:solidFill>
                  <a:srgbClr val="FFC000"/>
                </a:solidFill>
                <a:latin typeface="Tahoma"/>
                <a:ea typeface="+mn-ea"/>
                <a:cs typeface="+mn-cs"/>
              </a:rPr>
              <a:t>1</a:t>
            </a:r>
            <a:r>
              <a:rPr lang="az-Cyrl-AZ" sz="3200" dirty="0" smtClean="0">
                <a:solidFill>
                  <a:srgbClr val="FFC000"/>
                </a:solidFill>
                <a:latin typeface="Tahoma"/>
                <a:ea typeface="+mn-ea"/>
                <a:cs typeface="+mn-cs"/>
              </a:rPr>
              <a:t>: </a:t>
            </a:r>
            <a:r>
              <a:rPr lang="az-Cyrl-AZ" sz="3200" dirty="0">
                <a:solidFill>
                  <a:srgbClr val="FFC000"/>
                </a:solidFill>
                <a:latin typeface="Tahoma"/>
                <a:ea typeface="+mn-ea"/>
                <a:cs typeface="+mn-cs"/>
              </a:rPr>
              <a:t>Самодисциплина </a:t>
            </a:r>
            <a:endParaRPr lang="en-US" sz="3200" dirty="0" smtClean="0">
              <a:solidFill>
                <a:srgbClr val="FFC000"/>
              </a:solidFill>
              <a:latin typeface="Tahoma"/>
              <a:ea typeface="+mn-ea"/>
              <a:cs typeface="+mn-cs"/>
            </a:endParaRPr>
          </a:p>
          <a:p>
            <a:pPr fontAlgn="auto">
              <a:spcBef>
                <a:spcPts val="0"/>
              </a:spcBef>
              <a:spcAft>
                <a:spcPts val="1200"/>
              </a:spcAft>
              <a:buSzPct val="25000"/>
              <a:defRPr/>
            </a:pPr>
            <a:r>
              <a:rPr lang="en-US" sz="2400" i="1" dirty="0" smtClean="0">
                <a:solidFill>
                  <a:schemeClr val="bg1"/>
                </a:solidFill>
                <a:latin typeface="Tahoma"/>
                <a:ea typeface="+mn-ea"/>
                <a:cs typeface="+mn-cs"/>
              </a:rPr>
              <a:t>Level 1: </a:t>
            </a:r>
            <a:r>
              <a:rPr lang="pt-BR" sz="2400" i="1" dirty="0" smtClean="0">
                <a:solidFill>
                  <a:srgbClr val="FFFFFF"/>
                </a:solidFill>
                <a:latin typeface="Tahoma"/>
                <a:ea typeface="+mn-ea"/>
                <a:cs typeface="+mn-cs"/>
              </a:rPr>
              <a:t>Self-discipline</a:t>
            </a:r>
            <a:endParaRPr dirty="0">
              <a:latin typeface="+mn-lt"/>
              <a:ea typeface="+mn-ea"/>
              <a:cs typeface="+mn-cs"/>
            </a:endParaRPr>
          </a:p>
          <a:p>
            <a:pPr marL="979487" indent="-457200" fontAlgn="auto">
              <a:spcBef>
                <a:spcPts val="0"/>
              </a:spcBef>
              <a:spcAft>
                <a:spcPts val="1200"/>
              </a:spcAft>
              <a:buFont typeface="Wingdings" panose="05000000000000000000" pitchFamily="2" charset="2"/>
              <a:buChar char="Ø"/>
              <a:defRPr/>
            </a:pPr>
            <a:r>
              <a:rPr lang="ru-RU" sz="3200" dirty="0" smtClean="0">
                <a:solidFill>
                  <a:srgbClr val="FFC000"/>
                </a:solidFill>
                <a:latin typeface="Tahoma"/>
                <a:ea typeface="+mn-ea"/>
                <a:cs typeface="+mn-cs"/>
              </a:rPr>
              <a:t>Мы </a:t>
            </a:r>
            <a:r>
              <a:rPr lang="ru-RU" sz="3200" dirty="0">
                <a:solidFill>
                  <a:srgbClr val="FFC000"/>
                </a:solidFill>
                <a:latin typeface="Tahoma"/>
                <a:ea typeface="+mn-ea"/>
                <a:cs typeface="+mn-cs"/>
              </a:rPr>
              <a:t>не говорим здесь о </a:t>
            </a:r>
            <a:r>
              <a:rPr lang="ru-RU" sz="3200" dirty="0" smtClean="0">
                <a:solidFill>
                  <a:srgbClr val="FFC000"/>
                </a:solidFill>
                <a:latin typeface="Tahoma"/>
                <a:ea typeface="+mn-ea"/>
                <a:cs typeface="+mn-cs"/>
              </a:rPr>
              <a:t>самобичевании</a:t>
            </a:r>
            <a:r>
              <a:rPr lang="en-US" sz="3200" dirty="0" smtClean="0">
                <a:solidFill>
                  <a:srgbClr val="FFC000"/>
                </a:solidFill>
                <a:latin typeface="Tahoma"/>
                <a:ea typeface="+mn-ea"/>
                <a:cs typeface="+mn-cs"/>
              </a:rPr>
              <a:t> </a:t>
            </a:r>
            <a:r>
              <a:rPr lang="ru-RU" sz="3200" dirty="0" smtClean="0">
                <a:solidFill>
                  <a:srgbClr val="FFC000"/>
                </a:solidFill>
                <a:latin typeface="Tahoma"/>
                <a:ea typeface="+mn-ea"/>
                <a:cs typeface="+mn-cs"/>
              </a:rPr>
              <a:t> </a:t>
            </a:r>
            <a:r>
              <a:rPr lang="pt-BR" sz="2400" i="1" dirty="0" smtClean="0">
                <a:solidFill>
                  <a:srgbClr val="FFFFFF"/>
                </a:solidFill>
                <a:latin typeface="Tahoma"/>
                <a:ea typeface="+mn-ea"/>
                <a:cs typeface="+mn-cs"/>
              </a:rPr>
              <a:t>Not </a:t>
            </a:r>
            <a:r>
              <a:rPr lang="pt-BR" sz="2400" i="1" dirty="0">
                <a:solidFill>
                  <a:srgbClr val="FFFFFF"/>
                </a:solidFill>
                <a:latin typeface="Tahoma"/>
                <a:ea typeface="+mn-ea"/>
                <a:cs typeface="+mn-cs"/>
              </a:rPr>
              <a:t>self-punishment </a:t>
            </a:r>
          </a:p>
          <a:p>
            <a:pPr marL="979487" indent="-457200" fontAlgn="auto">
              <a:spcBef>
                <a:spcPts val="0"/>
              </a:spcBef>
              <a:spcAft>
                <a:spcPts val="1200"/>
              </a:spcAft>
              <a:buFont typeface="Wingdings" panose="05000000000000000000" pitchFamily="2" charset="2"/>
              <a:buChar char="Ø"/>
              <a:defRPr/>
            </a:pPr>
            <a:r>
              <a:rPr lang="ru-RU" sz="3200" dirty="0" smtClean="0">
                <a:solidFill>
                  <a:srgbClr val="FFC000"/>
                </a:solidFill>
              </a:rPr>
              <a:t>здоровый</a:t>
            </a:r>
            <a:r>
              <a:rPr lang="ru-RU" sz="3200" dirty="0">
                <a:solidFill>
                  <a:srgbClr val="FFC000"/>
                </a:solidFill>
              </a:rPr>
              <a:t>, зрелый взгляд на </a:t>
            </a:r>
            <a:r>
              <a:rPr lang="ru-RU" sz="3200" dirty="0" smtClean="0">
                <a:solidFill>
                  <a:srgbClr val="FFC000"/>
                </a:solidFill>
              </a:rPr>
              <a:t>жизнь</a:t>
            </a:r>
            <a:r>
              <a:rPr lang="en-US" sz="3200" dirty="0" smtClean="0">
                <a:solidFill>
                  <a:srgbClr val="FFC000"/>
                </a:solidFill>
              </a:rPr>
              <a:t/>
            </a:r>
            <a:br>
              <a:rPr lang="en-US" sz="3200" dirty="0" smtClean="0">
                <a:solidFill>
                  <a:srgbClr val="FFC000"/>
                </a:solidFill>
              </a:rPr>
            </a:br>
            <a:r>
              <a:rPr lang="pt-BR" sz="2400" i="1" dirty="0" smtClean="0">
                <a:solidFill>
                  <a:srgbClr val="FFFFFF"/>
                </a:solidFill>
                <a:latin typeface="Tahoma"/>
                <a:ea typeface="+mn-ea"/>
                <a:cs typeface="+mn-cs"/>
              </a:rPr>
              <a:t>A healthy</a:t>
            </a:r>
            <a:r>
              <a:rPr lang="pt-BR" sz="2400" i="1" dirty="0">
                <a:solidFill>
                  <a:srgbClr val="FFFFFF"/>
                </a:solidFill>
                <a:latin typeface="Tahoma"/>
                <a:ea typeface="+mn-ea"/>
                <a:cs typeface="+mn-cs"/>
              </a:rPr>
              <a:t>, mature way of facing life</a:t>
            </a:r>
          </a:p>
          <a:p>
            <a:pPr marL="979487" indent="-457200" fontAlgn="auto">
              <a:spcBef>
                <a:spcPts val="0"/>
              </a:spcBef>
              <a:spcAft>
                <a:spcPts val="0"/>
              </a:spcAft>
              <a:buFont typeface="Wingdings" panose="05000000000000000000" pitchFamily="2" charset="2"/>
              <a:buChar char="Ø"/>
              <a:defRPr/>
            </a:pPr>
            <a:r>
              <a:rPr lang="ru-RU" sz="3200" dirty="0" smtClean="0">
                <a:solidFill>
                  <a:srgbClr val="FFC000"/>
                </a:solidFill>
                <a:latin typeface="Tahoma"/>
                <a:ea typeface="+mn-ea"/>
                <a:cs typeface="+mn-cs"/>
              </a:rPr>
              <a:t>Самодисциплина </a:t>
            </a:r>
            <a:r>
              <a:rPr lang="ru-RU" sz="3200" dirty="0">
                <a:solidFill>
                  <a:srgbClr val="FFC000"/>
                </a:solidFill>
                <a:latin typeface="Tahoma"/>
                <a:ea typeface="+mn-ea"/>
                <a:cs typeface="+mn-cs"/>
              </a:rPr>
              <a:t>функционирует на третьем уровне послушания </a:t>
            </a:r>
            <a:r>
              <a:rPr lang="en-US" sz="3200" dirty="0" smtClean="0">
                <a:solidFill>
                  <a:srgbClr val="FFC000"/>
                </a:solidFill>
                <a:latin typeface="Tahoma"/>
                <a:ea typeface="+mn-ea"/>
                <a:cs typeface="+mn-cs"/>
              </a:rPr>
              <a:t/>
            </a:r>
            <a:br>
              <a:rPr lang="en-US" sz="3200" dirty="0" smtClean="0">
                <a:solidFill>
                  <a:srgbClr val="FFC000"/>
                </a:solidFill>
                <a:latin typeface="Tahoma"/>
                <a:ea typeface="+mn-ea"/>
                <a:cs typeface="+mn-cs"/>
              </a:rPr>
            </a:br>
            <a:r>
              <a:rPr lang="pt-BR" sz="2400" i="1" dirty="0" smtClean="0">
                <a:solidFill>
                  <a:srgbClr val="FFFFFF"/>
                </a:solidFill>
                <a:latin typeface="Tahoma"/>
                <a:ea typeface="+mn-ea"/>
                <a:cs typeface="+mn-cs"/>
              </a:rPr>
              <a:t>Functioning </a:t>
            </a:r>
            <a:r>
              <a:rPr lang="pt-BR" sz="2400" i="1" dirty="0">
                <a:solidFill>
                  <a:srgbClr val="FFFFFF"/>
                </a:solidFill>
                <a:latin typeface="Tahoma"/>
                <a:ea typeface="+mn-ea"/>
                <a:cs typeface="+mn-cs"/>
              </a:rPr>
              <a:t>at level 3 of obedience</a:t>
            </a:r>
            <a:endParaRPr dirty="0">
              <a:latin typeface="+mn-lt"/>
              <a:ea typeface="+mn-ea"/>
              <a:cs typeface="+mn-cs"/>
            </a:endParaRPr>
          </a:p>
          <a:p>
            <a:pPr fontAlgn="auto">
              <a:spcBef>
                <a:spcPts val="0"/>
              </a:spcBef>
              <a:spcAft>
                <a:spcPts val="0"/>
              </a:spcAft>
              <a:defRPr/>
            </a:pPr>
            <a:r>
              <a:rPr lang="pt-BR" sz="3200" dirty="0">
                <a:solidFill>
                  <a:srgbClr val="FFFFFF"/>
                </a:solidFill>
                <a:latin typeface="Tahoma"/>
                <a:ea typeface="+mn-ea"/>
                <a:cs typeface="+mn-cs"/>
              </a:rPr>
              <a:t>	</a:t>
            </a:r>
            <a:endParaRPr dirty="0">
              <a:latin typeface="+mn-lt"/>
              <a:ea typeface="+mn-ea"/>
              <a:cs typeface="+mn-cs"/>
            </a:endParaRPr>
          </a:p>
        </p:txBody>
      </p:sp>
      <p:sp>
        <p:nvSpPr>
          <p:cNvPr id="2867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4">
                                            <p:txEl>
                                              <p:pRg st="0" end="0"/>
                                            </p:txEl>
                                          </p:spTgt>
                                        </p:tgtEl>
                                        <p:attrNameLst>
                                          <p:attrName>style.visibility</p:attrName>
                                        </p:attrNameLst>
                                      </p:cBhvr>
                                      <p:to>
                                        <p:strVal val="visible"/>
                                      </p:to>
                                    </p:set>
                                    <p:anim calcmode="lin" valueType="num">
                                      <p:cBhvr additive="base">
                                        <p:cTn id="7" dur="500" fill="hold"/>
                                        <p:tgtEl>
                                          <p:spTgt spid="2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94">
                                            <p:txEl>
                                              <p:pRg st="1" end="1"/>
                                            </p:txEl>
                                          </p:spTgt>
                                        </p:tgtEl>
                                        <p:attrNameLst>
                                          <p:attrName>style.visibility</p:attrName>
                                        </p:attrNameLst>
                                      </p:cBhvr>
                                      <p:to>
                                        <p:strVal val="visible"/>
                                      </p:to>
                                    </p:set>
                                    <p:anim calcmode="lin" valueType="num">
                                      <p:cBhvr additive="base">
                                        <p:cTn id="11" dur="500" fill="hold"/>
                                        <p:tgtEl>
                                          <p:spTgt spid="29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94">
                                            <p:txEl>
                                              <p:pRg st="2" end="2"/>
                                            </p:txEl>
                                          </p:spTgt>
                                        </p:tgtEl>
                                        <p:attrNameLst>
                                          <p:attrName>style.visibility</p:attrName>
                                        </p:attrNameLst>
                                      </p:cBhvr>
                                      <p:to>
                                        <p:strVal val="visible"/>
                                      </p:to>
                                    </p:set>
                                    <p:anim calcmode="lin" valueType="num">
                                      <p:cBhvr additive="base">
                                        <p:cTn id="17" dur="500" fill="hold"/>
                                        <p:tgtEl>
                                          <p:spTgt spid="29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94">
                                            <p:txEl>
                                              <p:pRg st="3" end="3"/>
                                            </p:txEl>
                                          </p:spTgt>
                                        </p:tgtEl>
                                        <p:attrNameLst>
                                          <p:attrName>style.visibility</p:attrName>
                                        </p:attrNameLst>
                                      </p:cBhvr>
                                      <p:to>
                                        <p:strVal val="visible"/>
                                      </p:to>
                                    </p:set>
                                    <p:anim calcmode="lin" valueType="num">
                                      <p:cBhvr additive="base">
                                        <p:cTn id="23" dur="500" fill="hold"/>
                                        <p:tgtEl>
                                          <p:spTgt spid="29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94">
                                            <p:txEl>
                                              <p:pRg st="4" end="4"/>
                                            </p:txEl>
                                          </p:spTgt>
                                        </p:tgtEl>
                                        <p:attrNameLst>
                                          <p:attrName>style.visibility</p:attrName>
                                        </p:attrNameLst>
                                      </p:cBhvr>
                                      <p:to>
                                        <p:strVal val="visible"/>
                                      </p:to>
                                    </p:set>
                                    <p:anim calcmode="lin" valueType="num">
                                      <p:cBhvr additive="base">
                                        <p:cTn id="29" dur="500" fill="hold"/>
                                        <p:tgtEl>
                                          <p:spTgt spid="29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B3B60237-580D-431D-950D-8C56CAE68FE9}" type="slidenum">
              <a:rPr lang="pt-BR" sz="1000">
                <a:solidFill>
                  <a:srgbClr val="FFFFFF"/>
                </a:solidFill>
                <a:latin typeface="Tahoma" pitchFamily="34" charset="0"/>
              </a:rPr>
              <a:pPr/>
              <a:t>23</a:t>
            </a:fld>
            <a:endParaRPr lang="en-US"/>
          </a:p>
        </p:txBody>
      </p:sp>
      <p:sp>
        <p:nvSpPr>
          <p:cNvPr id="29699"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299" name="CustomShape 4"/>
          <p:cNvSpPr/>
          <p:nvPr/>
        </p:nvSpPr>
        <p:spPr>
          <a:xfrm>
            <a:off x="647700" y="1066800"/>
            <a:ext cx="8039100" cy="4849813"/>
          </a:xfrm>
          <a:prstGeom prst="rect">
            <a:avLst/>
          </a:prstGeom>
          <a:noFill/>
          <a:ln>
            <a:noFill/>
          </a:ln>
        </p:spPr>
        <p:txBody>
          <a:bodyPr lIns="90000" tIns="45000" rIns="90000" bIns="45000"/>
          <a:lstStyle/>
          <a:p>
            <a:pPr marL="457200" indent="-457200" fontAlgn="auto">
              <a:spcBef>
                <a:spcPts val="0"/>
              </a:spcBef>
              <a:spcAft>
                <a:spcPts val="0"/>
              </a:spcAft>
              <a:buFont typeface="Wingdings" panose="05000000000000000000" pitchFamily="2" charset="2"/>
              <a:buChar char="Ø"/>
              <a:defRPr/>
            </a:pPr>
            <a:r>
              <a:rPr lang="az-Cyrl-AZ" sz="3200" dirty="0" smtClean="0">
                <a:solidFill>
                  <a:srgbClr val="FFC000"/>
                </a:solidFill>
                <a:latin typeface="Tahoma"/>
                <a:ea typeface="+mn-ea"/>
                <a:cs typeface="+mn-cs"/>
              </a:rPr>
              <a:t>Самоконтроль </a:t>
            </a:r>
            <a:r>
              <a:rPr lang="en-US" sz="3200" dirty="0" smtClean="0">
                <a:solidFill>
                  <a:srgbClr val="FFC000"/>
                </a:solidFill>
                <a:latin typeface="Tahoma"/>
                <a:ea typeface="+mn-ea"/>
                <a:cs typeface="+mn-cs"/>
              </a:rPr>
              <a:t/>
            </a:r>
            <a:br>
              <a:rPr lang="en-US" sz="3200" dirty="0" smtClean="0">
                <a:solidFill>
                  <a:srgbClr val="FFC000"/>
                </a:solidFill>
                <a:latin typeface="Tahoma"/>
                <a:ea typeface="+mn-ea"/>
                <a:cs typeface="+mn-cs"/>
              </a:rPr>
            </a:br>
            <a:r>
              <a:rPr lang="pt-BR" sz="2400" i="1" dirty="0" smtClean="0">
                <a:solidFill>
                  <a:srgbClr val="FFFFFF"/>
                </a:solidFill>
                <a:latin typeface="Tahoma"/>
                <a:ea typeface="+mn-ea"/>
                <a:cs typeface="+mn-cs"/>
              </a:rPr>
              <a:t>it's </a:t>
            </a:r>
            <a:r>
              <a:rPr lang="pt-BR" sz="2400" i="1" dirty="0">
                <a:solidFill>
                  <a:srgbClr val="FFFFFF"/>
                </a:solidFill>
                <a:latin typeface="Tahoma"/>
                <a:ea typeface="+mn-ea"/>
                <a:cs typeface="+mn-cs"/>
              </a:rPr>
              <a:t>self-control </a:t>
            </a:r>
          </a:p>
          <a:p>
            <a:pPr marL="392113" indent="-392113" fontAlgn="auto">
              <a:spcBef>
                <a:spcPts val="0"/>
              </a:spcBef>
              <a:spcAft>
                <a:spcPts val="0"/>
              </a:spcAft>
              <a:buFont typeface="Wingdings" panose="05000000000000000000" pitchFamily="2" charset="2"/>
              <a:buChar char="Ø"/>
              <a:defRPr/>
            </a:pPr>
            <a:endParaRPr dirty="0">
              <a:latin typeface="+mn-lt"/>
              <a:ea typeface="+mn-ea"/>
              <a:cs typeface="+mn-cs"/>
            </a:endParaRPr>
          </a:p>
          <a:p>
            <a:pPr marL="457200" indent="-457200" fontAlgn="auto">
              <a:spcBef>
                <a:spcPts val="0"/>
              </a:spcBef>
              <a:spcAft>
                <a:spcPts val="0"/>
              </a:spcAft>
              <a:buFont typeface="Wingdings" panose="05000000000000000000" pitchFamily="2" charset="2"/>
              <a:buChar char="Ø"/>
              <a:defRPr/>
            </a:pPr>
            <a:r>
              <a:rPr lang="ru-RU" sz="3200" i="1" dirty="0" smtClean="0">
                <a:solidFill>
                  <a:srgbClr val="FFC000"/>
                </a:solidFill>
              </a:rPr>
              <a:t>добровольно принять решение жить по правилам</a:t>
            </a:r>
            <a:r>
              <a:rPr lang="en-US" sz="3200" dirty="0">
                <a:solidFill>
                  <a:srgbClr val="FFC000"/>
                </a:solidFill>
                <a:latin typeface="Tahoma"/>
                <a:ea typeface="+mn-ea"/>
                <a:cs typeface="+mn-cs"/>
              </a:rPr>
              <a:t/>
            </a:r>
            <a:br>
              <a:rPr lang="en-US" sz="3200" dirty="0">
                <a:solidFill>
                  <a:srgbClr val="FFC000"/>
                </a:solidFill>
                <a:latin typeface="Tahoma"/>
                <a:ea typeface="+mn-ea"/>
                <a:cs typeface="+mn-cs"/>
              </a:rPr>
            </a:br>
            <a:r>
              <a:rPr lang="pt-BR" sz="2400" i="1" dirty="0" smtClean="0">
                <a:solidFill>
                  <a:srgbClr val="FFFFFF"/>
                </a:solidFill>
                <a:latin typeface="Tahoma"/>
                <a:ea typeface="+mn-ea"/>
                <a:cs typeface="+mn-cs"/>
              </a:rPr>
              <a:t>Willingly </a:t>
            </a:r>
            <a:r>
              <a:rPr lang="pt-BR" sz="2400" i="1" dirty="0">
                <a:solidFill>
                  <a:srgbClr val="FFFFFF"/>
                </a:solidFill>
                <a:latin typeface="Tahoma"/>
                <a:ea typeface="+mn-ea"/>
                <a:cs typeface="+mn-cs"/>
              </a:rPr>
              <a:t>choosing to live within the rules</a:t>
            </a:r>
          </a:p>
          <a:p>
            <a:pPr fontAlgn="auto">
              <a:spcBef>
                <a:spcPts val="0"/>
              </a:spcBef>
              <a:spcAft>
                <a:spcPts val="0"/>
              </a:spcAft>
              <a:defRPr/>
            </a:pPr>
            <a:endParaRPr dirty="0">
              <a:solidFill>
                <a:srgbClr val="FFC000"/>
              </a:solidFill>
              <a:latin typeface="+mn-lt"/>
              <a:ea typeface="+mn-ea"/>
              <a:cs typeface="+mn-cs"/>
            </a:endParaRPr>
          </a:p>
          <a:p>
            <a:pPr marL="466725" fontAlgn="auto">
              <a:spcBef>
                <a:spcPts val="0"/>
              </a:spcBef>
              <a:spcAft>
                <a:spcPts val="0"/>
              </a:spcAft>
              <a:defRPr/>
            </a:pPr>
            <a:r>
              <a:rPr lang="ru-RU" sz="3200" b="1" dirty="0" smtClean="0">
                <a:solidFill>
                  <a:srgbClr val="FFC000"/>
                </a:solidFill>
              </a:rPr>
              <a:t>2 </a:t>
            </a:r>
            <a:r>
              <a:rPr lang="ru-RU" sz="3200" b="1" dirty="0">
                <a:solidFill>
                  <a:srgbClr val="FFC000"/>
                </a:solidFill>
              </a:rPr>
              <a:t>Коринфянам 10:5</a:t>
            </a:r>
            <a:r>
              <a:rPr lang="en-US" sz="3200" b="1" dirty="0">
                <a:solidFill>
                  <a:srgbClr val="FFC000"/>
                </a:solidFill>
              </a:rPr>
              <a:t>  </a:t>
            </a:r>
            <a:r>
              <a:rPr lang="pt-BR" sz="2400" i="1" dirty="0">
                <a:solidFill>
                  <a:srgbClr val="FFFFFF"/>
                </a:solidFill>
                <a:latin typeface="Tahoma"/>
                <a:ea typeface="+mn-ea"/>
                <a:cs typeface="+mn-cs"/>
              </a:rPr>
              <a:t>2 Corinthians 10:5</a:t>
            </a:r>
            <a:r>
              <a:rPr lang="pt-BR" sz="3200" dirty="0">
                <a:solidFill>
                  <a:srgbClr val="FFFFFF"/>
                </a:solidFill>
                <a:latin typeface="Tahoma"/>
                <a:ea typeface="+mn-ea"/>
                <a:cs typeface="+mn-cs"/>
              </a:rPr>
              <a:t>  </a:t>
            </a:r>
            <a:r>
              <a:rPr lang="ru-RU" sz="3200" b="1" dirty="0" smtClean="0">
                <a:solidFill>
                  <a:srgbClr val="FFC000"/>
                </a:solidFill>
              </a:rPr>
              <a:t>Филиппийцам </a:t>
            </a:r>
            <a:r>
              <a:rPr lang="ru-RU" sz="3200" b="1" dirty="0">
                <a:solidFill>
                  <a:srgbClr val="FFC000"/>
                </a:solidFill>
              </a:rPr>
              <a:t>3:12-14</a:t>
            </a:r>
            <a:r>
              <a:rPr lang="en-US" sz="3200" b="1" dirty="0">
                <a:solidFill>
                  <a:srgbClr val="FFC000"/>
                </a:solidFill>
              </a:rPr>
              <a:t>  </a:t>
            </a:r>
            <a:r>
              <a:rPr lang="pt-BR" sz="2400" i="1" dirty="0">
                <a:solidFill>
                  <a:srgbClr val="FFFFFF"/>
                </a:solidFill>
                <a:latin typeface="Tahoma"/>
                <a:ea typeface="+mn-ea"/>
                <a:cs typeface="+mn-cs"/>
              </a:rPr>
              <a:t>Philippians 3:12-14</a:t>
            </a:r>
            <a:endParaRPr sz="2400" dirty="0">
              <a:latin typeface="+mn-lt"/>
              <a:ea typeface="+mn-ea"/>
              <a:cs typeface="+mn-cs"/>
            </a:endParaRPr>
          </a:p>
        </p:txBody>
      </p:sp>
      <p:sp>
        <p:nvSpPr>
          <p:cNvPr id="2970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D2D675CD-EB5D-4009-8D74-78C18D77CA5C}" type="slidenum">
              <a:rPr lang="pt-BR" sz="1000">
                <a:solidFill>
                  <a:srgbClr val="FFFFFF"/>
                </a:solidFill>
                <a:latin typeface="Tahoma" pitchFamily="34" charset="0"/>
              </a:rPr>
              <a:pPr/>
              <a:t>24</a:t>
            </a:fld>
            <a:endParaRPr lang="en-US"/>
          </a:p>
        </p:txBody>
      </p:sp>
      <p:sp>
        <p:nvSpPr>
          <p:cNvPr id="30723"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303" name="CustomShape 3"/>
          <p:cNvSpPr>
            <a:spLocks noChangeArrowheads="1"/>
          </p:cNvSpPr>
          <p:nvPr/>
        </p:nvSpPr>
        <p:spPr bwMode="auto">
          <a:xfrm>
            <a:off x="-457200" y="430213"/>
            <a:ext cx="9147175" cy="1343025"/>
          </a:xfrm>
          <a:prstGeom prst="rect">
            <a:avLst/>
          </a:prstGeom>
          <a:noFill/>
          <a:ln w="9525">
            <a:noFill/>
            <a:miter lim="800000"/>
            <a:headEnd/>
            <a:tailEnd/>
          </a:ln>
        </p:spPr>
        <p:txBody>
          <a:bodyPr lIns="90000" tIns="45000" rIns="90000" bIns="45000" anchor="ctr" anchorCtr="1"/>
          <a:lstStyle/>
          <a:p>
            <a:r>
              <a:rPr lang="ru-RU" sz="4400" b="1" dirty="0">
                <a:solidFill>
                  <a:srgbClr val="FFC000"/>
                </a:solidFill>
              </a:rPr>
              <a:t>Г.	Три наказаний уровня </a:t>
            </a:r>
            <a:endParaRPr lang="en-US" sz="4400" b="1" dirty="0">
              <a:solidFill>
                <a:srgbClr val="FFC000"/>
              </a:solidFill>
            </a:endParaRPr>
          </a:p>
          <a:p>
            <a:r>
              <a:rPr lang="pt-BR" sz="3200" i="1" dirty="0" smtClean="0">
                <a:solidFill>
                  <a:schemeClr val="bg1"/>
                </a:solidFill>
                <a:latin typeface="Tahoma" pitchFamily="34" charset="0"/>
              </a:rPr>
              <a:t>	Three </a:t>
            </a:r>
            <a:r>
              <a:rPr lang="pt-BR" sz="3200" i="1" dirty="0">
                <a:solidFill>
                  <a:schemeClr val="bg1"/>
                </a:solidFill>
                <a:latin typeface="Tahoma" pitchFamily="34" charset="0"/>
              </a:rPr>
              <a:t>levels of discipline</a:t>
            </a:r>
            <a:endParaRPr lang="en-US" sz="3200" dirty="0">
              <a:solidFill>
                <a:schemeClr val="bg1"/>
              </a:solidFill>
            </a:endParaRPr>
          </a:p>
        </p:txBody>
      </p:sp>
      <p:sp>
        <p:nvSpPr>
          <p:cNvPr id="304" name="CustomShape 4"/>
          <p:cNvSpPr>
            <a:spLocks noChangeArrowheads="1"/>
          </p:cNvSpPr>
          <p:nvPr/>
        </p:nvSpPr>
        <p:spPr bwMode="auto">
          <a:xfrm>
            <a:off x="1371600" y="1905000"/>
            <a:ext cx="7772400" cy="4011613"/>
          </a:xfrm>
          <a:prstGeom prst="rect">
            <a:avLst/>
          </a:prstGeom>
          <a:noFill/>
          <a:ln w="9525">
            <a:noFill/>
            <a:miter lim="800000"/>
            <a:headEnd/>
            <a:tailEnd/>
          </a:ln>
        </p:spPr>
        <p:txBody>
          <a:bodyPr lIns="90000" tIns="45000" rIns="90000" bIns="45000"/>
          <a:lstStyle/>
          <a:p>
            <a:pPr marL="577850" indent="-577850"/>
            <a:r>
              <a:rPr lang="pt-BR" sz="3200" dirty="0">
                <a:solidFill>
                  <a:srgbClr val="FFC000"/>
                </a:solidFill>
                <a:latin typeface="Tahoma" pitchFamily="34" charset="0"/>
              </a:rPr>
              <a:t>1. </a:t>
            </a:r>
            <a:r>
              <a:rPr lang="pt-BR" sz="3200" dirty="0" smtClean="0">
                <a:solidFill>
                  <a:srgbClr val="FFC000"/>
                </a:solidFill>
                <a:latin typeface="Tahoma" pitchFamily="34" charset="0"/>
              </a:rPr>
              <a:t>	</a:t>
            </a:r>
            <a:r>
              <a:rPr lang="ru-RU" sz="3200" dirty="0" smtClean="0">
                <a:solidFill>
                  <a:srgbClr val="FFC000"/>
                </a:solidFill>
              </a:rPr>
              <a:t>Самодисциплина</a:t>
            </a:r>
            <a:r>
              <a:rPr lang="pt-BR" sz="3200" dirty="0" smtClean="0">
                <a:solidFill>
                  <a:srgbClr val="FFC000"/>
                </a:solidFill>
                <a:latin typeface="Tahoma" pitchFamily="34" charset="0"/>
              </a:rPr>
              <a:t>  </a:t>
            </a:r>
            <a:r>
              <a:rPr lang="pt-BR" sz="2400" i="1" dirty="0">
                <a:solidFill>
                  <a:srgbClr val="FFFFFF"/>
                </a:solidFill>
                <a:latin typeface="Tahoma" pitchFamily="34" charset="0"/>
              </a:rPr>
              <a:t>Self-discipline</a:t>
            </a:r>
            <a:endParaRPr lang="en-US" dirty="0"/>
          </a:p>
          <a:p>
            <a:pPr marL="577850" indent="-577850"/>
            <a:r>
              <a:rPr lang="pt-BR" sz="2800" dirty="0">
                <a:solidFill>
                  <a:schemeClr val="accent6"/>
                </a:solidFill>
                <a:latin typeface="Tahoma" pitchFamily="34" charset="0"/>
              </a:rPr>
              <a:t>    </a:t>
            </a:r>
            <a:r>
              <a:rPr lang="pt-BR" sz="2800" dirty="0" smtClean="0">
                <a:solidFill>
                  <a:schemeClr val="accent6"/>
                </a:solidFill>
                <a:latin typeface="Tahoma" pitchFamily="34" charset="0"/>
              </a:rPr>
              <a:t>	</a:t>
            </a:r>
            <a:r>
              <a:rPr lang="ru-RU" sz="2400" dirty="0" smtClean="0">
                <a:solidFill>
                  <a:srgbClr val="FFC000"/>
                </a:solidFill>
              </a:rPr>
              <a:t>2 </a:t>
            </a:r>
            <a:r>
              <a:rPr lang="ru-RU" sz="2400" dirty="0">
                <a:solidFill>
                  <a:srgbClr val="FFC000"/>
                </a:solidFill>
              </a:rPr>
              <a:t>Коринфянам 10:5</a:t>
            </a:r>
            <a:r>
              <a:rPr lang="en-US" sz="2400" dirty="0">
                <a:solidFill>
                  <a:srgbClr val="FFC000"/>
                </a:solidFill>
              </a:rPr>
              <a:t>  </a:t>
            </a:r>
            <a:r>
              <a:rPr lang="pt-BR" sz="2400" i="1" dirty="0">
                <a:solidFill>
                  <a:srgbClr val="FFFFFF"/>
                </a:solidFill>
                <a:latin typeface="Tahoma" pitchFamily="34" charset="0"/>
              </a:rPr>
              <a:t>2 Corinthians 10:5</a:t>
            </a:r>
            <a:endParaRPr lang="en-US" sz="2400" dirty="0"/>
          </a:p>
          <a:p>
            <a:pPr marL="577850" indent="-577850">
              <a:buSzPct val="25000"/>
              <a:buFont typeface="Wingdings" pitchFamily="2" charset="2"/>
              <a:buAutoNum type="arabicPeriod"/>
            </a:pPr>
            <a:endParaRPr lang="en-US" dirty="0"/>
          </a:p>
          <a:p>
            <a:pPr marL="577850" indent="-577850">
              <a:buSzPct val="25000"/>
            </a:pPr>
            <a:r>
              <a:rPr lang="pt-BR" sz="3200" dirty="0">
                <a:solidFill>
                  <a:srgbClr val="FFC000"/>
                </a:solidFill>
                <a:latin typeface="Tahoma" pitchFamily="34" charset="0"/>
              </a:rPr>
              <a:t>2. </a:t>
            </a:r>
            <a:r>
              <a:rPr lang="pt-BR" sz="3200" dirty="0" smtClean="0">
                <a:solidFill>
                  <a:srgbClr val="FFC000"/>
                </a:solidFill>
                <a:latin typeface="Tahoma" pitchFamily="34" charset="0"/>
              </a:rPr>
              <a:t>	</a:t>
            </a:r>
            <a:r>
              <a:rPr lang="ru-RU" sz="3200" dirty="0" smtClean="0">
                <a:solidFill>
                  <a:srgbClr val="FFC000"/>
                </a:solidFill>
              </a:rPr>
              <a:t>Дисциплина </a:t>
            </a:r>
            <a:r>
              <a:rPr lang="ru-RU" sz="3200" dirty="0">
                <a:solidFill>
                  <a:srgbClr val="FFC000"/>
                </a:solidFill>
              </a:rPr>
              <a:t>со стороны других </a:t>
            </a:r>
            <a:r>
              <a:rPr lang="en-US" sz="3200" dirty="0">
                <a:solidFill>
                  <a:srgbClr val="FFC000"/>
                </a:solidFill>
              </a:rPr>
              <a:t>  </a:t>
            </a:r>
            <a:r>
              <a:rPr lang="en-US" sz="3200" dirty="0" smtClean="0">
                <a:solidFill>
                  <a:srgbClr val="FFC000"/>
                </a:solidFill>
              </a:rPr>
              <a:t>   </a:t>
            </a:r>
            <a:r>
              <a:rPr lang="ru-RU" sz="3200" dirty="0" smtClean="0">
                <a:solidFill>
                  <a:srgbClr val="FFC000"/>
                </a:solidFill>
              </a:rPr>
              <a:t>людей</a:t>
            </a:r>
            <a:r>
              <a:rPr lang="en-US" sz="3200" dirty="0" smtClean="0">
                <a:solidFill>
                  <a:srgbClr val="FFC000"/>
                </a:solidFill>
              </a:rPr>
              <a:t>  </a:t>
            </a:r>
            <a:r>
              <a:rPr lang="pt-BR" sz="2400" i="1" dirty="0">
                <a:solidFill>
                  <a:srgbClr val="FFFFFF"/>
                </a:solidFill>
                <a:latin typeface="Tahoma" pitchFamily="34" charset="0"/>
              </a:rPr>
              <a:t>Discipline by </a:t>
            </a:r>
            <a:r>
              <a:rPr lang="pt-BR" sz="2400" i="1" dirty="0" smtClean="0">
                <a:solidFill>
                  <a:srgbClr val="FFFFFF"/>
                </a:solidFill>
                <a:latin typeface="Tahoma" pitchFamily="34" charset="0"/>
              </a:rPr>
              <a:t>others</a:t>
            </a:r>
            <a:endParaRPr lang="en-US" dirty="0"/>
          </a:p>
          <a:p>
            <a:pPr marL="577850" indent="-577850">
              <a:buSzPct val="25000"/>
            </a:pPr>
            <a:r>
              <a:rPr lang="pt-BR" sz="3200" dirty="0">
                <a:solidFill>
                  <a:srgbClr val="FFFFFF"/>
                </a:solidFill>
                <a:latin typeface="Tahoma" pitchFamily="34" charset="0"/>
              </a:rPr>
              <a:t>    </a:t>
            </a:r>
            <a:r>
              <a:rPr lang="pt-BR" sz="3200" dirty="0" smtClean="0">
                <a:solidFill>
                  <a:srgbClr val="FFFFFF"/>
                </a:solidFill>
                <a:latin typeface="Tahoma" pitchFamily="34" charset="0"/>
              </a:rPr>
              <a:t>	</a:t>
            </a:r>
            <a:r>
              <a:rPr lang="ru-RU" sz="2400" dirty="0" smtClean="0">
                <a:solidFill>
                  <a:srgbClr val="FFC000"/>
                </a:solidFill>
              </a:rPr>
              <a:t>Римлянам </a:t>
            </a:r>
            <a:r>
              <a:rPr lang="ru-RU" sz="2400" dirty="0">
                <a:solidFill>
                  <a:srgbClr val="FFC000"/>
                </a:solidFill>
              </a:rPr>
              <a:t>13:1-5 </a:t>
            </a:r>
            <a:r>
              <a:rPr lang="pt-BR" sz="2400" i="1" dirty="0">
                <a:solidFill>
                  <a:srgbClr val="FFFFFF"/>
                </a:solidFill>
                <a:latin typeface="Tahoma" pitchFamily="34" charset="0"/>
              </a:rPr>
              <a:t>Romans 13:1-5</a:t>
            </a:r>
            <a:endParaRPr lang="en-US" sz="2400" dirty="0"/>
          </a:p>
          <a:p>
            <a:pPr marL="577850" indent="-577850">
              <a:buSzPct val="25000"/>
              <a:buFont typeface="Wingdings" pitchFamily="2" charset="2"/>
              <a:buAutoNum type="arabicPeriod"/>
            </a:pPr>
            <a:endParaRPr lang="en-US" dirty="0"/>
          </a:p>
          <a:p>
            <a:pPr marL="577850" indent="-577850">
              <a:buSzPct val="25000"/>
            </a:pPr>
            <a:r>
              <a:rPr lang="pt-BR" sz="3200" dirty="0">
                <a:solidFill>
                  <a:srgbClr val="FFC000"/>
                </a:solidFill>
                <a:latin typeface="Tahoma" pitchFamily="34" charset="0"/>
              </a:rPr>
              <a:t>3. </a:t>
            </a:r>
            <a:r>
              <a:rPr lang="pt-BR" sz="3200" dirty="0" smtClean="0">
                <a:solidFill>
                  <a:srgbClr val="FFC000"/>
                </a:solidFill>
                <a:latin typeface="Tahoma" pitchFamily="34" charset="0"/>
              </a:rPr>
              <a:t>	</a:t>
            </a:r>
            <a:r>
              <a:rPr lang="ru-RU" sz="3200" dirty="0" smtClean="0">
                <a:solidFill>
                  <a:srgbClr val="FFC000"/>
                </a:solidFill>
              </a:rPr>
              <a:t>Наказание </a:t>
            </a:r>
            <a:r>
              <a:rPr lang="ru-RU" sz="3200" dirty="0">
                <a:solidFill>
                  <a:srgbClr val="FFC000"/>
                </a:solidFill>
              </a:rPr>
              <a:t>от Бога</a:t>
            </a:r>
            <a:r>
              <a:rPr lang="en-US" sz="3200" dirty="0">
                <a:solidFill>
                  <a:srgbClr val="FFC000"/>
                </a:solidFill>
              </a:rPr>
              <a:t>  </a:t>
            </a:r>
            <a:r>
              <a:rPr lang="pt-BR" sz="2400" i="1" dirty="0">
                <a:solidFill>
                  <a:srgbClr val="FFFFFF"/>
                </a:solidFill>
                <a:latin typeface="Tahoma" pitchFamily="34" charset="0"/>
              </a:rPr>
              <a:t>Discipline by </a:t>
            </a:r>
            <a:r>
              <a:rPr lang="pt-BR" sz="2400" i="1" dirty="0" smtClean="0">
                <a:solidFill>
                  <a:srgbClr val="FFFFFF"/>
                </a:solidFill>
                <a:latin typeface="Tahoma" pitchFamily="34" charset="0"/>
              </a:rPr>
              <a:t>God</a:t>
            </a:r>
            <a:endParaRPr lang="en-US" dirty="0"/>
          </a:p>
          <a:p>
            <a:pPr marL="577850" indent="-577850">
              <a:buSzPct val="25000"/>
            </a:pPr>
            <a:r>
              <a:rPr lang="pt-BR" sz="2400" dirty="0">
                <a:solidFill>
                  <a:srgbClr val="FFFFFF"/>
                </a:solidFill>
                <a:latin typeface="Tahoma" pitchFamily="34" charset="0"/>
              </a:rPr>
              <a:t>    </a:t>
            </a:r>
            <a:r>
              <a:rPr lang="pt-BR" sz="2400" dirty="0" smtClean="0">
                <a:solidFill>
                  <a:srgbClr val="FFFFFF"/>
                </a:solidFill>
                <a:latin typeface="Tahoma" pitchFamily="34" charset="0"/>
              </a:rPr>
              <a:t>	</a:t>
            </a:r>
            <a:r>
              <a:rPr lang="ru-RU" sz="2400" dirty="0" smtClean="0">
                <a:solidFill>
                  <a:srgbClr val="FFC000"/>
                </a:solidFill>
              </a:rPr>
              <a:t>Евреям </a:t>
            </a:r>
            <a:r>
              <a:rPr lang="ru-RU" sz="2400" dirty="0">
                <a:solidFill>
                  <a:srgbClr val="FFC000"/>
                </a:solidFill>
              </a:rPr>
              <a:t>12:5-11 </a:t>
            </a:r>
            <a:r>
              <a:rPr lang="pt-BR" sz="2400" i="1" dirty="0">
                <a:solidFill>
                  <a:srgbClr val="FFFFFF"/>
                </a:solidFill>
                <a:latin typeface="Tahoma" pitchFamily="34" charset="0"/>
              </a:rPr>
              <a:t>Hebrews 12:5-11</a:t>
            </a:r>
            <a:endParaRPr lang="en-US" sz="2400" dirty="0"/>
          </a:p>
        </p:txBody>
      </p:sp>
      <p:sp>
        <p:nvSpPr>
          <p:cNvPr id="3072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4">
                                            <p:txEl>
                                              <p:pRg st="0" end="0"/>
                                            </p:txEl>
                                          </p:spTgt>
                                        </p:tgtEl>
                                        <p:attrNameLst>
                                          <p:attrName>style.visibility</p:attrName>
                                        </p:attrNameLst>
                                      </p:cBhvr>
                                      <p:to>
                                        <p:strVal val="visible"/>
                                      </p:to>
                                    </p:set>
                                    <p:anim calcmode="lin" valueType="num">
                                      <p:cBhvr additive="base">
                                        <p:cTn id="7" dur="500" fill="hold"/>
                                        <p:tgtEl>
                                          <p:spTgt spid="30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4">
                                            <p:txEl>
                                              <p:pRg st="1" end="1"/>
                                            </p:txEl>
                                          </p:spTgt>
                                        </p:tgtEl>
                                        <p:attrNameLst>
                                          <p:attrName>style.visibility</p:attrName>
                                        </p:attrNameLst>
                                      </p:cBhvr>
                                      <p:to>
                                        <p:strVal val="visible"/>
                                      </p:to>
                                    </p:set>
                                    <p:anim calcmode="lin" valueType="num">
                                      <p:cBhvr additive="base">
                                        <p:cTn id="11" dur="500" fill="hold"/>
                                        <p:tgtEl>
                                          <p:spTgt spid="30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4">
                                            <p:txEl>
                                              <p:pRg st="3" end="3"/>
                                            </p:txEl>
                                          </p:spTgt>
                                        </p:tgtEl>
                                        <p:attrNameLst>
                                          <p:attrName>style.visibility</p:attrName>
                                        </p:attrNameLst>
                                      </p:cBhvr>
                                      <p:to>
                                        <p:strVal val="visible"/>
                                      </p:to>
                                    </p:set>
                                    <p:anim calcmode="lin" valueType="num">
                                      <p:cBhvr additive="base">
                                        <p:cTn id="17" dur="500" fill="hold"/>
                                        <p:tgtEl>
                                          <p:spTgt spid="30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04">
                                            <p:txEl>
                                              <p:pRg st="4" end="4"/>
                                            </p:txEl>
                                          </p:spTgt>
                                        </p:tgtEl>
                                        <p:attrNameLst>
                                          <p:attrName>style.visibility</p:attrName>
                                        </p:attrNameLst>
                                      </p:cBhvr>
                                      <p:to>
                                        <p:strVal val="visible"/>
                                      </p:to>
                                    </p:set>
                                    <p:anim calcmode="lin" valueType="num">
                                      <p:cBhvr additive="base">
                                        <p:cTn id="21" dur="500" fill="hold"/>
                                        <p:tgtEl>
                                          <p:spTgt spid="30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0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04">
                                            <p:txEl>
                                              <p:pRg st="6" end="6"/>
                                            </p:txEl>
                                          </p:spTgt>
                                        </p:tgtEl>
                                        <p:attrNameLst>
                                          <p:attrName>style.visibility</p:attrName>
                                        </p:attrNameLst>
                                      </p:cBhvr>
                                      <p:to>
                                        <p:strVal val="visible"/>
                                      </p:to>
                                    </p:set>
                                    <p:anim calcmode="lin" valueType="num">
                                      <p:cBhvr additive="base">
                                        <p:cTn id="27" dur="500" fill="hold"/>
                                        <p:tgtEl>
                                          <p:spTgt spid="30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4">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04">
                                            <p:txEl>
                                              <p:pRg st="7" end="7"/>
                                            </p:txEl>
                                          </p:spTgt>
                                        </p:tgtEl>
                                        <p:attrNameLst>
                                          <p:attrName>style.visibility</p:attrName>
                                        </p:attrNameLst>
                                      </p:cBhvr>
                                      <p:to>
                                        <p:strVal val="visible"/>
                                      </p:to>
                                    </p:set>
                                    <p:anim calcmode="lin" valueType="num">
                                      <p:cBhvr additive="base">
                                        <p:cTn id="31" dur="500" fill="hold"/>
                                        <p:tgtEl>
                                          <p:spTgt spid="30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ustomShape 1"/>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31747"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664E52CF-EB2E-4999-BEDF-8E8853605526}" type="slidenum">
              <a:rPr lang="pt-BR" sz="1000">
                <a:solidFill>
                  <a:srgbClr val="FFFFFF"/>
                </a:solidFill>
                <a:latin typeface="Tahoma" pitchFamily="34" charset="0"/>
              </a:rPr>
              <a:pPr/>
              <a:t>25</a:t>
            </a:fld>
            <a:endParaRPr lang="en-US"/>
          </a:p>
        </p:txBody>
      </p:sp>
      <p:sp>
        <p:nvSpPr>
          <p:cNvPr id="31748" name="CustomShape 3"/>
          <p:cNvSpPr>
            <a:spLocks noChangeArrowheads="1"/>
          </p:cNvSpPr>
          <p:nvPr/>
        </p:nvSpPr>
        <p:spPr bwMode="auto">
          <a:xfrm>
            <a:off x="609600" y="381000"/>
            <a:ext cx="7770813" cy="3779838"/>
          </a:xfrm>
          <a:prstGeom prst="rect">
            <a:avLst/>
          </a:prstGeom>
          <a:noFill/>
          <a:ln w="9525">
            <a:noFill/>
            <a:miter lim="800000"/>
            <a:headEnd/>
            <a:tailEnd/>
          </a:ln>
        </p:spPr>
        <p:txBody>
          <a:bodyPr lIns="90000" tIns="45000" rIns="90000" bIns="45000" anchor="ctr" anchorCtr="1"/>
          <a:lstStyle/>
          <a:p>
            <a:pPr algn="ctr"/>
            <a:r>
              <a:rPr lang="ru-RU" sz="5400" dirty="0">
                <a:solidFill>
                  <a:srgbClr val="FFC000"/>
                </a:solidFill>
              </a:rPr>
              <a:t>Глава 3</a:t>
            </a:r>
            <a:endParaRPr lang="en-US" sz="5400" dirty="0">
              <a:solidFill>
                <a:srgbClr val="FFC000"/>
              </a:solidFill>
            </a:endParaRPr>
          </a:p>
          <a:p>
            <a:pPr algn="ctr"/>
            <a:r>
              <a:rPr lang="ru-RU" sz="4000" b="1" dirty="0">
                <a:solidFill>
                  <a:srgbClr val="FFC000"/>
                </a:solidFill>
              </a:rPr>
              <a:t>Отношения при дисциплинарном взыскани</a:t>
            </a:r>
            <a:r>
              <a:rPr lang="pt-BR" sz="4000" dirty="0">
                <a:solidFill>
                  <a:srgbClr val="FFC000"/>
                </a:solidFill>
                <a:latin typeface="Tahoma" pitchFamily="34" charset="0"/>
              </a:rPr>
              <a:t> </a:t>
            </a:r>
            <a:endParaRPr lang="en-US" sz="4000" dirty="0">
              <a:solidFill>
                <a:srgbClr val="FFC000"/>
              </a:solidFill>
            </a:endParaRPr>
          </a:p>
          <a:p>
            <a:pPr algn="ctr"/>
            <a:r>
              <a:rPr lang="pt-BR" sz="3600" i="1" dirty="0">
                <a:solidFill>
                  <a:srgbClr val="FFFFCC"/>
                </a:solidFill>
                <a:latin typeface="Tahoma" pitchFamily="34" charset="0"/>
              </a:rPr>
              <a:t>Lesson 3 </a:t>
            </a:r>
          </a:p>
          <a:p>
            <a:pPr algn="ctr"/>
            <a:r>
              <a:rPr lang="pt-BR" sz="3600" i="1" dirty="0">
                <a:solidFill>
                  <a:srgbClr val="FFFFCC"/>
                </a:solidFill>
                <a:latin typeface="Tahoma" pitchFamily="34" charset="0"/>
              </a:rPr>
              <a:t>Relationships in Discipline</a:t>
            </a:r>
            <a:endParaRPr lang="en-US" dirty="0"/>
          </a:p>
        </p:txBody>
      </p:sp>
      <p:pic>
        <p:nvPicPr>
          <p:cNvPr id="31749" name="Picture 1"/>
          <p:cNvPicPr>
            <a:picLocks noChangeAspect="1" noChangeArrowheads="1"/>
          </p:cNvPicPr>
          <p:nvPr/>
        </p:nvPicPr>
        <p:blipFill>
          <a:blip r:embed="rId2"/>
          <a:srcRect/>
          <a:stretch>
            <a:fillRect/>
          </a:stretch>
        </p:blipFill>
        <p:spPr bwMode="auto">
          <a:xfrm>
            <a:off x="2627313" y="4289425"/>
            <a:ext cx="3657600" cy="2035175"/>
          </a:xfrm>
          <a:prstGeom prst="rect">
            <a:avLst/>
          </a:prstGeom>
          <a:noFill/>
          <a:ln w="9525">
            <a:noFill/>
            <a:miter lim="800000"/>
            <a:headEnd/>
            <a:tailEnd/>
          </a:ln>
        </p:spPr>
      </p:pic>
      <p:sp>
        <p:nvSpPr>
          <p:cNvPr id="31750"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r>
              <a:rPr lang="ru-RU" sz="4000" b="1" dirty="0" smtClean="0">
                <a:solidFill>
                  <a:srgbClr val="FFC000"/>
                </a:solidFill>
              </a:rPr>
              <a:t>Ключевая истина:</a:t>
            </a:r>
            <a:endParaRPr lang="en-US" sz="4000" b="1" dirty="0">
              <a:solidFill>
                <a:srgbClr val="FFC000"/>
              </a:solidFill>
            </a:endParaRPr>
          </a:p>
        </p:txBody>
      </p:sp>
      <p:sp>
        <p:nvSpPr>
          <p:cNvPr id="32771" name="CustomShape 2"/>
          <p:cNvSpPr>
            <a:spLocks noChangeArrowheads="1"/>
          </p:cNvSpPr>
          <p:nvPr/>
        </p:nvSpPr>
        <p:spPr bwMode="auto">
          <a:xfrm>
            <a:off x="457200" y="1143000"/>
            <a:ext cx="8229600" cy="4529138"/>
          </a:xfrm>
          <a:prstGeom prst="rect">
            <a:avLst/>
          </a:prstGeom>
          <a:noFill/>
          <a:ln w="9525">
            <a:noFill/>
            <a:miter lim="800000"/>
            <a:headEnd/>
            <a:tailEnd/>
          </a:ln>
        </p:spPr>
        <p:txBody>
          <a:bodyPr lIns="90000" tIns="45000" rIns="90000" bIns="45000"/>
          <a:lstStyle/>
          <a:p>
            <a:pPr algn="ctr"/>
            <a:r>
              <a:rPr lang="ru-RU" sz="4000" dirty="0">
                <a:solidFill>
                  <a:srgbClr val="FFC000"/>
                </a:solidFill>
              </a:rPr>
              <a:t>Наказание содержит величайший потенциал для положительного роста в контексте значимых отношений.</a:t>
            </a:r>
            <a:endParaRPr lang="en-US" sz="4000" dirty="0">
              <a:solidFill>
                <a:srgbClr val="FFC000"/>
              </a:solidFill>
            </a:endParaRPr>
          </a:p>
          <a:p>
            <a:endParaRPr lang="en-US" sz="2000" dirty="0"/>
          </a:p>
          <a:p>
            <a:endParaRPr lang="en-US" dirty="0"/>
          </a:p>
          <a:p>
            <a:pPr algn="ctr"/>
            <a:r>
              <a:rPr lang="pt-BR" sz="2400" i="1" dirty="0">
                <a:solidFill>
                  <a:srgbClr val="FFFFCC"/>
                </a:solidFill>
                <a:latin typeface="Tahoma" pitchFamily="34" charset="0"/>
              </a:rPr>
              <a:t>Key Truth: </a:t>
            </a:r>
            <a:endParaRPr lang="pt-BR" sz="2400" i="1" dirty="0" smtClean="0">
              <a:solidFill>
                <a:srgbClr val="FFFFCC"/>
              </a:solidFill>
              <a:latin typeface="Tahoma" pitchFamily="34" charset="0"/>
            </a:endParaRPr>
          </a:p>
          <a:p>
            <a:pPr algn="ctr"/>
            <a:r>
              <a:rPr lang="pt-BR" sz="2400" i="1" dirty="0" smtClean="0">
                <a:solidFill>
                  <a:srgbClr val="FFFFFF"/>
                </a:solidFill>
                <a:latin typeface="Tahoma" pitchFamily="34" charset="0"/>
              </a:rPr>
              <a:t>Discipline </a:t>
            </a:r>
            <a:r>
              <a:rPr lang="pt-BR" sz="2400" i="1" dirty="0">
                <a:solidFill>
                  <a:srgbClr val="FFFFFF"/>
                </a:solidFill>
                <a:latin typeface="Tahoma" pitchFamily="34" charset="0"/>
              </a:rPr>
              <a:t>carries the greatest potential for positive growth in the context of meaningful relationships.</a:t>
            </a:r>
            <a:endParaRPr lang="en-US" dirty="0"/>
          </a:p>
          <a:p>
            <a:endParaRPr lang="en-US" dirty="0"/>
          </a:p>
        </p:txBody>
      </p:sp>
      <p:sp>
        <p:nvSpPr>
          <p:cNvPr id="3277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A334DBF3-49A7-4BE9-B1B8-3AFD880EF02E}" type="slidenum">
              <a:rPr lang="pt-BR" sz="1000">
                <a:solidFill>
                  <a:srgbClr val="FFFFFF"/>
                </a:solidFill>
                <a:latin typeface="Tahoma" pitchFamily="34" charset="0"/>
              </a:rPr>
              <a:pPr/>
              <a:t>26</a:t>
            </a:fld>
            <a:endParaRPr lang="en-US"/>
          </a:p>
        </p:txBody>
      </p:sp>
      <p:sp>
        <p:nvSpPr>
          <p:cNvPr id="3277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3277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BF7436C4-6EE9-4527-9DDC-7D63E66F9751}" type="slidenum">
              <a:rPr lang="pt-BR" sz="1000">
                <a:solidFill>
                  <a:srgbClr val="FFFFFF"/>
                </a:solidFill>
                <a:latin typeface="Tahoma" pitchFamily="34" charset="0"/>
              </a:rPr>
              <a:pPr/>
              <a:t>27</a:t>
            </a:fld>
            <a:endParaRPr lang="en-US"/>
          </a:p>
        </p:txBody>
      </p:sp>
      <p:sp>
        <p:nvSpPr>
          <p:cNvPr id="33795"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33796" name="CustomShape 3"/>
          <p:cNvSpPr>
            <a:spLocks noChangeArrowheads="1"/>
          </p:cNvSpPr>
          <p:nvPr/>
        </p:nvSpPr>
        <p:spPr bwMode="auto">
          <a:xfrm>
            <a:off x="457200" y="1905000"/>
            <a:ext cx="8228013" cy="1139825"/>
          </a:xfrm>
          <a:prstGeom prst="rect">
            <a:avLst/>
          </a:prstGeom>
          <a:noFill/>
          <a:ln w="9525">
            <a:noFill/>
            <a:miter lim="800000"/>
            <a:headEnd/>
            <a:tailEnd/>
          </a:ln>
        </p:spPr>
        <p:txBody>
          <a:bodyPr lIns="90000" tIns="45000" rIns="90000" bIns="45000" anchor="ctr" anchorCtr="1"/>
          <a:lstStyle/>
          <a:p>
            <a:pPr algn="ctr"/>
            <a:r>
              <a:rPr lang="ru-RU" sz="3600" dirty="0">
                <a:solidFill>
                  <a:srgbClr val="FFC000"/>
                </a:solidFill>
              </a:rPr>
              <a:t>Евреям 12:10</a:t>
            </a:r>
            <a:endParaRPr lang="en-US" sz="3600" dirty="0">
              <a:solidFill>
                <a:srgbClr val="FFC000"/>
              </a:solidFill>
            </a:endParaRPr>
          </a:p>
          <a:p>
            <a:r>
              <a:rPr lang="ru-RU" sz="3600" dirty="0">
                <a:solidFill>
                  <a:srgbClr val="FFC000"/>
                </a:solidFill>
              </a:rPr>
              <a:t>Те наказывали нас по своему произволу для немногих дней; а Сей - для пользы, чтобы нам иметь участие в святости Его.</a:t>
            </a:r>
            <a:r>
              <a:rPr lang="pt-BR" sz="3600" dirty="0">
                <a:solidFill>
                  <a:srgbClr val="FFC000"/>
                </a:solidFill>
                <a:latin typeface="Tahoma" pitchFamily="34" charset="0"/>
              </a:rPr>
              <a:t> </a:t>
            </a:r>
            <a:endParaRPr lang="en-US" dirty="0">
              <a:solidFill>
                <a:srgbClr val="FFC000"/>
              </a:solidFill>
            </a:endParaRPr>
          </a:p>
          <a:p>
            <a:r>
              <a:rPr lang="pt-BR" sz="3600" dirty="0">
                <a:solidFill>
                  <a:srgbClr val="FFFFCC"/>
                </a:solidFill>
                <a:latin typeface="Tahoma" pitchFamily="34" charset="0"/>
              </a:rPr>
              <a:t>  </a:t>
            </a:r>
            <a:endParaRPr lang="en-US" dirty="0"/>
          </a:p>
          <a:p>
            <a:pPr algn="ctr"/>
            <a:endParaRPr lang="en-US" dirty="0"/>
          </a:p>
        </p:txBody>
      </p:sp>
      <p:sp>
        <p:nvSpPr>
          <p:cNvPr id="33797" name="CustomShape 4"/>
          <p:cNvSpPr>
            <a:spLocks noChangeArrowheads="1"/>
          </p:cNvSpPr>
          <p:nvPr/>
        </p:nvSpPr>
        <p:spPr bwMode="auto">
          <a:xfrm>
            <a:off x="457200" y="3962400"/>
            <a:ext cx="8229600" cy="3162300"/>
          </a:xfrm>
          <a:prstGeom prst="rect">
            <a:avLst/>
          </a:prstGeom>
          <a:noFill/>
          <a:ln w="9525">
            <a:noFill/>
            <a:miter lim="800000"/>
            <a:headEnd/>
            <a:tailEnd/>
          </a:ln>
        </p:spPr>
        <p:txBody>
          <a:bodyPr lIns="90000" tIns="45000" rIns="90000" bIns="45000"/>
          <a:lstStyle/>
          <a:p>
            <a:pPr algn="ctr"/>
            <a:r>
              <a:rPr lang="pt-BR" sz="2800" i="1" dirty="0">
                <a:solidFill>
                  <a:schemeClr val="bg1"/>
                </a:solidFill>
                <a:latin typeface="Tahoma" pitchFamily="34" charset="0"/>
              </a:rPr>
              <a:t>Hebrews 12:10 NIV </a:t>
            </a:r>
            <a:r>
              <a:rPr lang="pt-BR" sz="2800" i="1" dirty="0">
                <a:solidFill>
                  <a:srgbClr val="FFFF00"/>
                </a:solidFill>
                <a:latin typeface="Tahoma" pitchFamily="34" charset="0"/>
              </a:rPr>
              <a:t/>
            </a:r>
            <a:br>
              <a:rPr lang="pt-BR" sz="2800" i="1" dirty="0">
                <a:solidFill>
                  <a:srgbClr val="FFFF00"/>
                </a:solidFill>
                <a:latin typeface="Tahoma" pitchFamily="34" charset="0"/>
              </a:rPr>
            </a:br>
            <a:r>
              <a:rPr lang="pt-BR" sz="2800" i="1" dirty="0">
                <a:solidFill>
                  <a:srgbClr val="FFFFFF"/>
                </a:solidFill>
                <a:latin typeface="Tahoma" pitchFamily="34" charset="0"/>
              </a:rPr>
              <a:t>Our fathers disciplined us for a little while as they thought best;  but God disciplines us for our good, that we may share in his holiness. </a:t>
            </a:r>
            <a:endParaRPr lang="en-US" dirty="0"/>
          </a:p>
        </p:txBody>
      </p:sp>
      <p:sp>
        <p:nvSpPr>
          <p:cNvPr id="3379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ustomShape 1"/>
          <p:cNvSpPr>
            <a:spLocks noChangeArrowheads="1"/>
          </p:cNvSpPr>
          <p:nvPr/>
        </p:nvSpPr>
        <p:spPr bwMode="auto">
          <a:xfrm>
            <a:off x="719138" y="1339850"/>
            <a:ext cx="7772400" cy="1362075"/>
          </a:xfrm>
          <a:prstGeom prst="rect">
            <a:avLst/>
          </a:prstGeom>
          <a:noFill/>
          <a:ln w="9525">
            <a:noFill/>
            <a:miter lim="800000"/>
            <a:headEnd/>
            <a:tailEnd/>
          </a:ln>
        </p:spPr>
        <p:txBody>
          <a:bodyPr lIns="90000" tIns="45000" rIns="90000" bIns="45000" anchorCtr="1"/>
          <a:lstStyle/>
          <a:p>
            <a:r>
              <a:rPr lang="ru-RU" sz="4800" dirty="0" smtClean="0">
                <a:solidFill>
                  <a:srgbClr val="FFC000"/>
                </a:solidFill>
              </a:rPr>
              <a:t>Становление Дисциплины</a:t>
            </a:r>
            <a:r>
              <a:rPr lang="en-US" sz="4800" dirty="0" smtClean="0">
                <a:solidFill>
                  <a:srgbClr val="FFC000"/>
                </a:solidFill>
              </a:rPr>
              <a:t> </a:t>
            </a:r>
            <a:r>
              <a:rPr lang="pt-BR" sz="3200" i="1" dirty="0" smtClean="0">
                <a:solidFill>
                  <a:srgbClr val="FFFFCC"/>
                </a:solidFill>
                <a:latin typeface="Tahoma" pitchFamily="34" charset="0"/>
              </a:rPr>
              <a:t>The </a:t>
            </a:r>
            <a:r>
              <a:rPr lang="pt-BR" sz="3200" i="1" dirty="0">
                <a:solidFill>
                  <a:srgbClr val="FFFFCC"/>
                </a:solidFill>
                <a:latin typeface="Tahoma" pitchFamily="34" charset="0"/>
              </a:rPr>
              <a:t>setting of Discipline</a:t>
            </a:r>
            <a:endParaRPr lang="en-US" dirty="0"/>
          </a:p>
        </p:txBody>
      </p:sp>
      <p:sp>
        <p:nvSpPr>
          <p:cNvPr id="34819"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E98BAFCC-D8B1-4EDD-95DD-E31CEA6288FB}" type="slidenum">
              <a:rPr lang="pt-BR" sz="1000">
                <a:solidFill>
                  <a:srgbClr val="FFFFFF"/>
                </a:solidFill>
                <a:latin typeface="Tahoma" pitchFamily="34" charset="0"/>
              </a:rPr>
              <a:pPr/>
              <a:t>28</a:t>
            </a:fld>
            <a:endParaRPr lang="en-US"/>
          </a:p>
        </p:txBody>
      </p:sp>
      <p:sp>
        <p:nvSpPr>
          <p:cNvPr id="34820" name="CustomShape 3"/>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34821"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DC0DC881-54BE-4B31-8734-CC56B7F507FA}" type="slidenum">
              <a:rPr lang="pt-BR" sz="1000">
                <a:solidFill>
                  <a:srgbClr val="FFFFFF"/>
                </a:solidFill>
                <a:latin typeface="Tahoma" pitchFamily="34" charset="0"/>
              </a:rPr>
              <a:pPr/>
              <a:t>29</a:t>
            </a:fld>
            <a:endParaRPr lang="en-US"/>
          </a:p>
        </p:txBody>
      </p:sp>
      <p:sp>
        <p:nvSpPr>
          <p:cNvPr id="35843"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35844" name="CustomShape 3"/>
          <p:cNvSpPr>
            <a:spLocks noChangeArrowheads="1"/>
          </p:cNvSpPr>
          <p:nvPr/>
        </p:nvSpPr>
        <p:spPr bwMode="auto">
          <a:xfrm>
            <a:off x="457200" y="277813"/>
            <a:ext cx="8229600" cy="1530350"/>
          </a:xfrm>
          <a:prstGeom prst="rect">
            <a:avLst/>
          </a:prstGeom>
          <a:noFill/>
          <a:ln w="9525">
            <a:noFill/>
            <a:miter lim="800000"/>
            <a:headEnd/>
            <a:tailEnd/>
          </a:ln>
        </p:spPr>
        <p:txBody>
          <a:bodyPr lIns="90000" tIns="45000" rIns="90000" bIns="45000" anchor="ctr" anchorCtr="1"/>
          <a:lstStyle/>
          <a:p>
            <a:pPr marL="690563" indent="-690563"/>
            <a:r>
              <a:rPr lang="pt-BR" sz="4000" dirty="0" smtClean="0">
                <a:solidFill>
                  <a:srgbClr val="FFCC00"/>
                </a:solidFill>
                <a:latin typeface="Tahoma" pitchFamily="34" charset="0"/>
              </a:rPr>
              <a:t>A.</a:t>
            </a:r>
            <a:r>
              <a:rPr lang="ru-RU" sz="4000" dirty="0" smtClean="0">
                <a:solidFill>
                  <a:srgbClr val="FFCC00"/>
                </a:solidFill>
                <a:latin typeface="Tahoma" pitchFamily="34" charset="0"/>
              </a:rPr>
              <a:t> Наказание </a:t>
            </a:r>
            <a:r>
              <a:rPr lang="ru-RU" sz="4000" dirty="0">
                <a:solidFill>
                  <a:srgbClr val="FFCC00"/>
                </a:solidFill>
                <a:latin typeface="Tahoma" pitchFamily="34" charset="0"/>
              </a:rPr>
              <a:t>в контексте значимых отношений </a:t>
            </a:r>
            <a:r>
              <a:rPr lang="en-US" sz="4000" dirty="0" smtClean="0">
                <a:solidFill>
                  <a:srgbClr val="FFCC00"/>
                </a:solidFill>
                <a:latin typeface="Tahoma" pitchFamily="34" charset="0"/>
              </a:rPr>
              <a:t/>
            </a:r>
            <a:br>
              <a:rPr lang="en-US" sz="4000" dirty="0" smtClean="0">
                <a:solidFill>
                  <a:srgbClr val="FFCC00"/>
                </a:solidFill>
                <a:latin typeface="Tahoma" pitchFamily="34" charset="0"/>
              </a:rPr>
            </a:br>
            <a:r>
              <a:rPr lang="pt-BR" sz="2400" i="1" dirty="0" smtClean="0">
                <a:solidFill>
                  <a:schemeClr val="bg1"/>
                </a:solidFill>
                <a:latin typeface="Tahoma" pitchFamily="34" charset="0"/>
              </a:rPr>
              <a:t>Discipline </a:t>
            </a:r>
            <a:r>
              <a:rPr lang="pt-BR" sz="2400" i="1" dirty="0">
                <a:solidFill>
                  <a:schemeClr val="bg1"/>
                </a:solidFill>
                <a:latin typeface="Tahoma" pitchFamily="34" charset="0"/>
              </a:rPr>
              <a:t>in the context of meaningful relationships</a:t>
            </a:r>
            <a:endParaRPr lang="en-US" sz="2400" dirty="0">
              <a:solidFill>
                <a:schemeClr val="bg1"/>
              </a:solidFill>
            </a:endParaRPr>
          </a:p>
        </p:txBody>
      </p:sp>
      <p:sp>
        <p:nvSpPr>
          <p:cNvPr id="35845" name="CustomShape 4"/>
          <p:cNvSpPr>
            <a:spLocks noChangeArrowheads="1"/>
          </p:cNvSpPr>
          <p:nvPr/>
        </p:nvSpPr>
        <p:spPr bwMode="auto">
          <a:xfrm>
            <a:off x="1763713" y="2181225"/>
            <a:ext cx="5616575" cy="3076575"/>
          </a:xfrm>
          <a:prstGeom prst="rect">
            <a:avLst/>
          </a:prstGeom>
          <a:noFill/>
          <a:ln w="9525">
            <a:noFill/>
            <a:miter lim="800000"/>
            <a:headEnd/>
            <a:tailEnd/>
          </a:ln>
        </p:spPr>
        <p:txBody>
          <a:bodyPr lIns="90000" tIns="45000" rIns="90000" bIns="45000"/>
          <a:lstStyle/>
          <a:p>
            <a:pPr>
              <a:spcAft>
                <a:spcPts val="2000"/>
              </a:spcAft>
              <a:buSzPct val="25000"/>
              <a:defRPr/>
            </a:pPr>
            <a:r>
              <a:rPr lang="pt-BR" sz="3200" dirty="0">
                <a:solidFill>
                  <a:srgbClr val="FFC000"/>
                </a:solidFill>
                <a:latin typeface="Tahoma" pitchFamily="34" charset="0"/>
              </a:rPr>
              <a:t>1. </a:t>
            </a:r>
            <a:r>
              <a:rPr lang="ru-RU" sz="3200" dirty="0">
                <a:solidFill>
                  <a:srgbClr val="FFC000"/>
                </a:solidFill>
              </a:rPr>
              <a:t>семья</a:t>
            </a:r>
            <a:r>
              <a:rPr lang="pt-BR" sz="3200" dirty="0">
                <a:solidFill>
                  <a:srgbClr val="FFC000"/>
                </a:solidFill>
                <a:latin typeface="Tahoma" pitchFamily="34" charset="0"/>
              </a:rPr>
              <a:t> </a:t>
            </a:r>
            <a:r>
              <a:rPr lang="pt-BR" sz="2800" i="1" dirty="0">
                <a:solidFill>
                  <a:srgbClr val="FFFFFF"/>
                </a:solidFill>
                <a:latin typeface="Tahoma" pitchFamily="34" charset="0"/>
              </a:rPr>
              <a:t>The family</a:t>
            </a:r>
            <a:endParaRPr lang="en-US" sz="2800" dirty="0"/>
          </a:p>
          <a:p>
            <a:pPr>
              <a:spcAft>
                <a:spcPts val="2000"/>
              </a:spcAft>
              <a:buSzPct val="25000"/>
              <a:defRPr/>
            </a:pPr>
            <a:r>
              <a:rPr lang="pt-BR" sz="3200" dirty="0">
                <a:solidFill>
                  <a:srgbClr val="FFC000"/>
                </a:solidFill>
                <a:latin typeface="Tahoma" pitchFamily="34" charset="0"/>
              </a:rPr>
              <a:t>2. </a:t>
            </a:r>
            <a:r>
              <a:rPr lang="az-Cyrl-AZ" sz="3200" dirty="0">
                <a:solidFill>
                  <a:srgbClr val="FFC000"/>
                </a:solidFill>
                <a:latin typeface="+mn-lt"/>
              </a:rPr>
              <a:t>общество</a:t>
            </a:r>
            <a:r>
              <a:rPr lang="pt-BR" sz="3200" dirty="0">
                <a:solidFill>
                  <a:srgbClr val="FFC000"/>
                </a:solidFill>
                <a:latin typeface="Tahoma" pitchFamily="34" charset="0"/>
              </a:rPr>
              <a:t>  </a:t>
            </a:r>
            <a:r>
              <a:rPr lang="pt-BR" sz="2800" i="1" dirty="0">
                <a:solidFill>
                  <a:srgbClr val="FFFFFF"/>
                </a:solidFill>
                <a:latin typeface="Tahoma" pitchFamily="34" charset="0"/>
              </a:rPr>
              <a:t>Society</a:t>
            </a:r>
            <a:endParaRPr lang="en-US" sz="2800" dirty="0"/>
          </a:p>
          <a:p>
            <a:pPr>
              <a:spcAft>
                <a:spcPts val="2000"/>
              </a:spcAft>
              <a:buSzPct val="25000"/>
              <a:defRPr/>
            </a:pPr>
            <a:r>
              <a:rPr lang="pt-BR" sz="3200" dirty="0">
                <a:solidFill>
                  <a:srgbClr val="FFC000"/>
                </a:solidFill>
                <a:latin typeface="Tahoma" pitchFamily="34" charset="0"/>
              </a:rPr>
              <a:t>3. </a:t>
            </a:r>
            <a:r>
              <a:rPr lang="ru-RU" sz="3200" dirty="0">
                <a:solidFill>
                  <a:srgbClr val="FFC000"/>
                </a:solidFill>
              </a:rPr>
              <a:t>Бог</a:t>
            </a:r>
            <a:r>
              <a:rPr lang="pt-BR" sz="3200" dirty="0">
                <a:solidFill>
                  <a:srgbClr val="FFC000"/>
                </a:solidFill>
                <a:latin typeface="Tahoma" pitchFamily="34" charset="0"/>
              </a:rPr>
              <a:t> </a:t>
            </a:r>
            <a:r>
              <a:rPr lang="pt-BR" sz="2800" dirty="0">
                <a:solidFill>
                  <a:srgbClr val="FFC000"/>
                </a:solidFill>
                <a:latin typeface="Tahoma" pitchFamily="34" charset="0"/>
              </a:rPr>
              <a:t> </a:t>
            </a:r>
            <a:r>
              <a:rPr lang="pt-BR" sz="2800" i="1" dirty="0">
                <a:solidFill>
                  <a:srgbClr val="FFFFFF"/>
                </a:solidFill>
                <a:latin typeface="Tahoma" pitchFamily="34" charset="0"/>
              </a:rPr>
              <a:t>God</a:t>
            </a:r>
            <a:endParaRPr lang="en-US" sz="2800" dirty="0"/>
          </a:p>
        </p:txBody>
      </p:sp>
      <p:sp>
        <p:nvSpPr>
          <p:cNvPr id="3584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ustomShape 1"/>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9219"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F7D8DF36-A0FD-4D89-8C4C-F64BA5F62369}" type="slidenum">
              <a:rPr lang="pt-BR" sz="1000">
                <a:solidFill>
                  <a:srgbClr val="FFFFFF"/>
                </a:solidFill>
                <a:latin typeface="Tahoma" pitchFamily="34" charset="0"/>
              </a:rPr>
              <a:pPr/>
              <a:t>3</a:t>
            </a:fld>
            <a:endParaRPr lang="en-US"/>
          </a:p>
        </p:txBody>
      </p:sp>
      <p:sp>
        <p:nvSpPr>
          <p:cNvPr id="9220" name="CustomShape 3"/>
          <p:cNvSpPr>
            <a:spLocks noChangeArrowheads="1"/>
          </p:cNvSpPr>
          <p:nvPr/>
        </p:nvSpPr>
        <p:spPr bwMode="auto">
          <a:xfrm>
            <a:off x="323850" y="549275"/>
            <a:ext cx="8480425" cy="4708525"/>
          </a:xfrm>
          <a:prstGeom prst="rect">
            <a:avLst/>
          </a:prstGeom>
          <a:noFill/>
          <a:ln w="9525">
            <a:noFill/>
            <a:miter lim="800000"/>
            <a:headEnd/>
            <a:tailEnd/>
          </a:ln>
        </p:spPr>
        <p:txBody>
          <a:bodyPr lIns="90000" tIns="45000" rIns="90000" bIns="45000"/>
          <a:lstStyle/>
          <a:p>
            <a:pPr algn="ctr"/>
            <a:r>
              <a:rPr lang="ru-RU" sz="4000" b="1" dirty="0">
                <a:solidFill>
                  <a:srgbClr val="FFC000"/>
                </a:solidFill>
              </a:rPr>
              <a:t>Ключевая истина:</a:t>
            </a:r>
            <a:r>
              <a:rPr lang="ru-RU" sz="4000" dirty="0">
                <a:solidFill>
                  <a:srgbClr val="FFC000"/>
                </a:solidFill>
              </a:rPr>
              <a:t> </a:t>
            </a:r>
            <a:endParaRPr lang="en-US" sz="4000" dirty="0" smtClean="0">
              <a:solidFill>
                <a:srgbClr val="FFC000"/>
              </a:solidFill>
            </a:endParaRPr>
          </a:p>
          <a:p>
            <a:pPr algn="ctr"/>
            <a:r>
              <a:rPr lang="ru-RU" sz="4000" dirty="0" smtClean="0">
                <a:solidFill>
                  <a:srgbClr val="FFC000"/>
                </a:solidFill>
              </a:rPr>
              <a:t>На </a:t>
            </a:r>
            <a:r>
              <a:rPr lang="ru-RU" sz="4000" dirty="0">
                <a:solidFill>
                  <a:srgbClr val="FFC000"/>
                </a:solidFill>
              </a:rPr>
              <a:t>твой нынешний взгляд на наказание </a:t>
            </a:r>
            <a:r>
              <a:rPr lang="en-US" sz="4000" b="1" dirty="0">
                <a:solidFill>
                  <a:srgbClr val="FFC000"/>
                </a:solidFill>
              </a:rPr>
              <a:t>(</a:t>
            </a:r>
            <a:r>
              <a:rPr lang="ru-RU" sz="4000" dirty="0">
                <a:solidFill>
                  <a:srgbClr val="FFC000"/>
                </a:solidFill>
              </a:rPr>
              <a:t>Дисциплинарные</a:t>
            </a:r>
            <a:r>
              <a:rPr lang="en-US" sz="4000" dirty="0">
                <a:solidFill>
                  <a:srgbClr val="FFC000"/>
                </a:solidFill>
              </a:rPr>
              <a:t>) </a:t>
            </a:r>
            <a:r>
              <a:rPr lang="ru-RU" sz="4000" dirty="0">
                <a:solidFill>
                  <a:srgbClr val="FFC000"/>
                </a:solidFill>
              </a:rPr>
              <a:t>во многом повлиял опыт твоей прошлой жизни</a:t>
            </a:r>
            <a:endParaRPr lang="en-US" dirty="0">
              <a:solidFill>
                <a:srgbClr val="FFC000"/>
              </a:solidFill>
            </a:endParaRPr>
          </a:p>
          <a:p>
            <a:pPr algn="ctr"/>
            <a:endParaRPr lang="pt-BR" sz="2800" dirty="0">
              <a:solidFill>
                <a:srgbClr val="FFFFFF"/>
              </a:solidFill>
            </a:endParaRPr>
          </a:p>
          <a:p>
            <a:pPr algn="ctr"/>
            <a:r>
              <a:rPr lang="pt-BR" sz="2800" dirty="0">
                <a:solidFill>
                  <a:srgbClr val="FFFFFF"/>
                </a:solidFill>
              </a:rPr>
              <a:t>Key Truth:</a:t>
            </a:r>
            <a:endParaRPr lang="en-US" dirty="0"/>
          </a:p>
          <a:p>
            <a:pPr algn="ctr"/>
            <a:r>
              <a:rPr lang="pt-BR" sz="2800" dirty="0">
                <a:solidFill>
                  <a:srgbClr val="FFFFFF"/>
                </a:solidFill>
              </a:rPr>
              <a:t>Your present view of discipline </a:t>
            </a:r>
          </a:p>
          <a:p>
            <a:pPr algn="ctr"/>
            <a:r>
              <a:rPr lang="pt-BR" sz="2800" dirty="0">
                <a:solidFill>
                  <a:srgbClr val="FFFFFF"/>
                </a:solidFill>
              </a:rPr>
              <a:t>has been greatly influenced by </a:t>
            </a:r>
            <a:endParaRPr lang="en-US" dirty="0"/>
          </a:p>
          <a:p>
            <a:pPr algn="ctr"/>
            <a:r>
              <a:rPr lang="pt-BR" sz="2800" dirty="0">
                <a:solidFill>
                  <a:srgbClr val="FFFFFF"/>
                </a:solidFill>
              </a:rPr>
              <a:t>your past experiences.</a:t>
            </a:r>
            <a:endParaRPr lang="en-US" dirty="0"/>
          </a:p>
        </p:txBody>
      </p:sp>
      <p:sp>
        <p:nvSpPr>
          <p:cNvPr id="9221"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9/2013</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31BCE88A-37A4-4D4C-85B3-757334C366CF}" type="slidenum">
              <a:rPr lang="pt-BR" sz="1000">
                <a:solidFill>
                  <a:srgbClr val="FFFFFF"/>
                </a:solidFill>
                <a:latin typeface="Tahoma" pitchFamily="34" charset="0"/>
              </a:rPr>
              <a:pPr/>
              <a:t>30</a:t>
            </a:fld>
            <a:endParaRPr lang="en-US"/>
          </a:p>
        </p:txBody>
      </p:sp>
      <p:sp>
        <p:nvSpPr>
          <p:cNvPr id="36867"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36868" name="CustomShape 3"/>
          <p:cNvSpPr>
            <a:spLocks noChangeArrowheads="1"/>
          </p:cNvSpPr>
          <p:nvPr/>
        </p:nvSpPr>
        <p:spPr bwMode="auto">
          <a:xfrm>
            <a:off x="457200" y="277813"/>
            <a:ext cx="8229600" cy="1530350"/>
          </a:xfrm>
          <a:prstGeom prst="rect">
            <a:avLst/>
          </a:prstGeom>
          <a:noFill/>
          <a:ln w="9525">
            <a:noFill/>
            <a:miter lim="800000"/>
            <a:headEnd/>
            <a:tailEnd/>
          </a:ln>
        </p:spPr>
        <p:txBody>
          <a:bodyPr lIns="90000" tIns="45000" rIns="90000" bIns="45000" anchor="ctr" anchorCtr="1"/>
          <a:lstStyle/>
          <a:p>
            <a:pPr algn="ctr"/>
            <a:r>
              <a:rPr lang="az-Cyrl-AZ" sz="4200" dirty="0">
                <a:solidFill>
                  <a:srgbClr val="FFCC00"/>
                </a:solidFill>
                <a:latin typeface="Tahoma" pitchFamily="34" charset="0"/>
              </a:rPr>
              <a:t>Дисциплина в Тин Челлендж </a:t>
            </a:r>
            <a:r>
              <a:rPr lang="pt-BR" sz="4200" dirty="0">
                <a:solidFill>
                  <a:srgbClr val="FFCC00"/>
                </a:solidFill>
                <a:latin typeface="Tahoma" pitchFamily="34" charset="0"/>
              </a:rPr>
              <a:t/>
            </a:r>
            <a:br>
              <a:rPr lang="pt-BR" sz="4200" dirty="0">
                <a:solidFill>
                  <a:srgbClr val="FFCC00"/>
                </a:solidFill>
                <a:latin typeface="Tahoma" pitchFamily="34" charset="0"/>
              </a:rPr>
            </a:br>
            <a:r>
              <a:rPr lang="pt-BR" sz="2800" dirty="0">
                <a:solidFill>
                  <a:schemeClr val="bg1"/>
                </a:solidFill>
                <a:latin typeface="Tahoma" pitchFamily="34" charset="0"/>
              </a:rPr>
              <a:t>Discipline in Teen Challenge</a:t>
            </a:r>
            <a:endParaRPr lang="en-US" sz="1100" dirty="0">
              <a:solidFill>
                <a:schemeClr val="bg1"/>
              </a:solidFill>
            </a:endParaRPr>
          </a:p>
        </p:txBody>
      </p:sp>
      <p:sp>
        <p:nvSpPr>
          <p:cNvPr id="36869" name="CustomShape 4"/>
          <p:cNvSpPr>
            <a:spLocks noChangeArrowheads="1"/>
          </p:cNvSpPr>
          <p:nvPr/>
        </p:nvSpPr>
        <p:spPr bwMode="auto">
          <a:xfrm>
            <a:off x="431800" y="1952625"/>
            <a:ext cx="8102600" cy="4176713"/>
          </a:xfrm>
          <a:prstGeom prst="rect">
            <a:avLst/>
          </a:prstGeom>
          <a:noFill/>
          <a:ln w="9525">
            <a:noFill/>
            <a:miter lim="800000"/>
            <a:headEnd/>
            <a:tailEnd/>
          </a:ln>
        </p:spPr>
        <p:txBody>
          <a:bodyPr lIns="90000" tIns="45000" rIns="90000" bIns="45000"/>
          <a:lstStyle/>
          <a:p>
            <a:r>
              <a:rPr lang="ru-RU" sz="4000" i="1" dirty="0" smtClean="0">
                <a:solidFill>
                  <a:srgbClr val="FFC000"/>
                </a:solidFill>
              </a:rPr>
              <a:t>Разрушенные отношения между людьми являются главной проблемой студентов  в  программе Тин Челлендж</a:t>
            </a:r>
            <a:endParaRPr lang="en-US" sz="4000" i="1" dirty="0" smtClean="0">
              <a:solidFill>
                <a:srgbClr val="FFC000"/>
              </a:solidFill>
            </a:endParaRPr>
          </a:p>
          <a:p>
            <a:r>
              <a:rPr lang="pt-BR" sz="3200" i="1" dirty="0" smtClean="0">
                <a:solidFill>
                  <a:srgbClr val="FFFFFF"/>
                </a:solidFill>
                <a:latin typeface="Tahoma" pitchFamily="34" charset="0"/>
              </a:rPr>
              <a:t>In </a:t>
            </a:r>
            <a:r>
              <a:rPr lang="pt-BR" sz="3200" i="1" dirty="0">
                <a:solidFill>
                  <a:srgbClr val="FFFFFF"/>
                </a:solidFill>
                <a:latin typeface="Tahoma" pitchFamily="34" charset="0"/>
              </a:rPr>
              <a:t>the Teen Challenge program , damaged relationships are a major problem</a:t>
            </a:r>
            <a:endParaRPr lang="en-US" dirty="0"/>
          </a:p>
        </p:txBody>
      </p:sp>
      <p:sp>
        <p:nvSpPr>
          <p:cNvPr id="3687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ustomShape 1"/>
          <p:cNvSpPr>
            <a:spLocks noChangeArrowheads="1"/>
          </p:cNvSpPr>
          <p:nvPr/>
        </p:nvSpPr>
        <p:spPr bwMode="auto">
          <a:xfrm>
            <a:off x="0" y="275707"/>
            <a:ext cx="9296400" cy="1779587"/>
          </a:xfrm>
          <a:prstGeom prst="rect">
            <a:avLst/>
          </a:prstGeom>
          <a:noFill/>
          <a:ln w="9525">
            <a:noFill/>
            <a:miter lim="800000"/>
            <a:headEnd/>
            <a:tailEnd/>
          </a:ln>
        </p:spPr>
        <p:txBody>
          <a:bodyPr lIns="90000" tIns="45000" rIns="90000" bIns="45000" anchor="ctr" anchorCtr="1"/>
          <a:lstStyle/>
          <a:p>
            <a:pPr marL="690563" indent="-690563"/>
            <a:r>
              <a:rPr lang="ru-RU" sz="4000" b="1" dirty="0">
                <a:solidFill>
                  <a:srgbClr val="FFC000"/>
                </a:solidFill>
              </a:rPr>
              <a:t>Б.	Наказание в ситуации нарушенных </a:t>
            </a:r>
            <a:r>
              <a:rPr lang="ru-RU" sz="4000" b="1" dirty="0" smtClean="0">
                <a:solidFill>
                  <a:srgbClr val="FFC000"/>
                </a:solidFill>
              </a:rPr>
              <a:t>отношений</a:t>
            </a:r>
            <a:endParaRPr lang="en-US" sz="4000" b="1" dirty="0" smtClean="0">
              <a:solidFill>
                <a:srgbClr val="FFC000"/>
              </a:solidFill>
            </a:endParaRPr>
          </a:p>
          <a:p>
            <a:pPr marL="690563" indent="-690563"/>
            <a:r>
              <a:rPr lang="pt-BR" sz="2800" i="1" dirty="0" smtClean="0">
                <a:solidFill>
                  <a:srgbClr val="FFFFCC"/>
                </a:solidFill>
                <a:latin typeface="Tahoma" pitchFamily="34" charset="0"/>
              </a:rPr>
              <a:t>	Discipline in the context of damaged relationships</a:t>
            </a:r>
            <a:endParaRPr lang="en-US" dirty="0"/>
          </a:p>
        </p:txBody>
      </p:sp>
      <p:sp>
        <p:nvSpPr>
          <p:cNvPr id="336" name="CustomShape 2"/>
          <p:cNvSpPr/>
          <p:nvPr/>
        </p:nvSpPr>
        <p:spPr>
          <a:xfrm>
            <a:off x="914400" y="2227263"/>
            <a:ext cx="8229600" cy="4249737"/>
          </a:xfrm>
          <a:prstGeom prst="rect">
            <a:avLst/>
          </a:prstGeom>
          <a:noFill/>
          <a:ln>
            <a:noFill/>
          </a:ln>
        </p:spPr>
        <p:txBody>
          <a:bodyPr lIns="90000" tIns="45000" rIns="90000" bIns="45000"/>
          <a:lstStyle/>
          <a:p>
            <a:pPr marL="466725" indent="-466725" fontAlgn="auto">
              <a:spcBef>
                <a:spcPts val="0"/>
              </a:spcBef>
              <a:spcAft>
                <a:spcPts val="0"/>
              </a:spcAft>
              <a:buSzPct val="25000"/>
              <a:defRPr/>
            </a:pPr>
            <a:r>
              <a:rPr lang="pt-BR" sz="2800" b="1" dirty="0">
                <a:solidFill>
                  <a:srgbClr val="FFC000"/>
                </a:solidFill>
                <a:latin typeface="Tahoma"/>
                <a:ea typeface="+mn-ea"/>
                <a:cs typeface="+mn-cs"/>
              </a:rPr>
              <a:t>1. </a:t>
            </a:r>
            <a:r>
              <a:rPr lang="ru-RU" sz="2800" dirty="0">
                <a:solidFill>
                  <a:srgbClr val="FFC000"/>
                </a:solidFill>
              </a:rPr>
              <a:t>Заблуждение</a:t>
            </a:r>
            <a:r>
              <a:rPr lang="pt-BR" sz="2800" b="1" dirty="0">
                <a:solidFill>
                  <a:srgbClr val="FFC000"/>
                </a:solidFill>
                <a:latin typeface="Tahoma"/>
                <a:ea typeface="+mn-ea"/>
                <a:cs typeface="+mn-cs"/>
              </a:rPr>
              <a:t> --</a:t>
            </a:r>
            <a:r>
              <a:rPr lang="ru-RU" sz="2800" dirty="0">
                <a:solidFill>
                  <a:srgbClr val="FFC000"/>
                </a:solidFill>
              </a:rPr>
              <a:t> Заблуждение – это невидение, непонимание или неделание в соответствии с истиной. </a:t>
            </a:r>
            <a:r>
              <a:rPr lang="en-US" sz="2800" dirty="0" smtClean="0">
                <a:solidFill>
                  <a:srgbClr val="FFC000"/>
                </a:solidFill>
              </a:rPr>
              <a:t/>
            </a:r>
            <a:br>
              <a:rPr lang="en-US" sz="2800" dirty="0" smtClean="0">
                <a:solidFill>
                  <a:srgbClr val="FFC000"/>
                </a:solidFill>
              </a:rPr>
            </a:br>
            <a:r>
              <a:rPr lang="pt-BR" sz="2000" i="1" dirty="0" smtClean="0">
                <a:solidFill>
                  <a:srgbClr val="FFFFFF"/>
                </a:solidFill>
                <a:latin typeface="Tahoma"/>
                <a:ea typeface="+mn-ea"/>
                <a:cs typeface="+mn-cs"/>
              </a:rPr>
              <a:t>Delusion-</a:t>
            </a:r>
            <a:r>
              <a:rPr lang="pt-BR" sz="2000" i="1" dirty="0">
                <a:solidFill>
                  <a:srgbClr val="FFFFFF"/>
                </a:solidFill>
                <a:latin typeface="Tahoma"/>
                <a:ea typeface="+mn-ea"/>
                <a:cs typeface="+mn-cs"/>
              </a:rPr>
              <a:t>-not seeing, not understanding, or not acting in truth.</a:t>
            </a:r>
          </a:p>
          <a:p>
            <a:pPr marL="466725" indent="-466725" fontAlgn="auto">
              <a:spcBef>
                <a:spcPts val="0"/>
              </a:spcBef>
              <a:spcAft>
                <a:spcPts val="0"/>
              </a:spcAft>
              <a:buSzPct val="25000"/>
              <a:buFont typeface="Tahoma"/>
              <a:buAutoNum type="arabicPeriod"/>
              <a:defRPr/>
            </a:pPr>
            <a:endParaRPr dirty="0">
              <a:latin typeface="+mn-lt"/>
              <a:ea typeface="+mn-ea"/>
              <a:cs typeface="+mn-cs"/>
            </a:endParaRPr>
          </a:p>
          <a:p>
            <a:pPr marL="466725" indent="-466725" fontAlgn="auto">
              <a:spcBef>
                <a:spcPts val="0"/>
              </a:spcBef>
              <a:spcAft>
                <a:spcPts val="0"/>
              </a:spcAft>
              <a:buSzPct val="25000"/>
              <a:defRPr/>
            </a:pPr>
            <a:r>
              <a:rPr lang="pt-BR" sz="2800" b="1" dirty="0">
                <a:solidFill>
                  <a:srgbClr val="FFC000"/>
                </a:solidFill>
                <a:latin typeface="Tahoma"/>
                <a:ea typeface="+mn-ea"/>
                <a:cs typeface="+mn-cs"/>
              </a:rPr>
              <a:t>2. </a:t>
            </a:r>
            <a:r>
              <a:rPr lang="ru-RU" sz="2800" dirty="0">
                <a:solidFill>
                  <a:srgbClr val="FFC000"/>
                </a:solidFill>
              </a:rPr>
              <a:t>Отрицание</a:t>
            </a:r>
            <a:r>
              <a:rPr lang="pt-BR" sz="2800" b="1" dirty="0">
                <a:solidFill>
                  <a:srgbClr val="FFC000"/>
                </a:solidFill>
                <a:latin typeface="Tahoma"/>
                <a:ea typeface="+mn-ea"/>
                <a:cs typeface="+mn-cs"/>
              </a:rPr>
              <a:t> --</a:t>
            </a:r>
            <a:r>
              <a:rPr lang="ru-RU" sz="2800" dirty="0">
                <a:solidFill>
                  <a:srgbClr val="FFC000"/>
                </a:solidFill>
              </a:rPr>
              <a:t> Отрицание – это защитный механизм, чтобы спрятаться от болезненных последствий встречи с истиной лицом к лицу</a:t>
            </a:r>
            <a:r>
              <a:rPr lang="ru-RU" sz="2800" dirty="0"/>
              <a:t>.</a:t>
            </a:r>
            <a:endParaRPr lang="en-US" sz="2800" dirty="0"/>
          </a:p>
          <a:p>
            <a:pPr marL="466725" indent="-466725" fontAlgn="auto">
              <a:spcBef>
                <a:spcPts val="0"/>
              </a:spcBef>
              <a:spcAft>
                <a:spcPts val="0"/>
              </a:spcAft>
              <a:buSzPct val="25000"/>
              <a:defRPr/>
            </a:pPr>
            <a:r>
              <a:rPr lang="pt-BR" sz="2400" i="1" dirty="0" smtClean="0">
                <a:solidFill>
                  <a:srgbClr val="FFFFFF"/>
                </a:solidFill>
                <a:latin typeface="Tahoma"/>
                <a:ea typeface="+mn-ea"/>
                <a:cs typeface="+mn-cs"/>
              </a:rPr>
              <a:t>	Denial-</a:t>
            </a:r>
            <a:r>
              <a:rPr lang="pt-BR" sz="2400" i="1" dirty="0">
                <a:solidFill>
                  <a:srgbClr val="FFFFFF"/>
                </a:solidFill>
                <a:latin typeface="Tahoma"/>
                <a:ea typeface="+mn-ea"/>
                <a:cs typeface="+mn-cs"/>
              </a:rPr>
              <a:t>-a defense mechanism to hide from the painful consequences of facing the truth</a:t>
            </a:r>
            <a:endParaRPr sz="1600"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3789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C14102EC-85A8-4992-BF62-C2DDFF0F6B1B}" type="slidenum">
              <a:rPr lang="pt-BR" sz="1000">
                <a:solidFill>
                  <a:srgbClr val="FFFFFF"/>
                </a:solidFill>
                <a:latin typeface="Tahoma" pitchFamily="34" charset="0"/>
              </a:rPr>
              <a:pPr/>
              <a:t>31</a:t>
            </a:fld>
            <a:endParaRPr lang="en-US"/>
          </a:p>
        </p:txBody>
      </p:sp>
      <p:sp>
        <p:nvSpPr>
          <p:cNvPr id="3789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3789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36">
                                            <p:txEl>
                                              <p:pRg st="0" end="0"/>
                                            </p:txEl>
                                          </p:spTgt>
                                        </p:tgtEl>
                                        <p:attrNameLst>
                                          <p:attrName>style.visibility</p:attrName>
                                        </p:attrNameLst>
                                      </p:cBhvr>
                                      <p:to>
                                        <p:strVal val="visible"/>
                                      </p:to>
                                    </p:set>
                                    <p:animEffect transition="in" filter="fade">
                                      <p:cBhvr>
                                        <p:cTn id="7" dur="1000"/>
                                        <p:tgtEl>
                                          <p:spTgt spid="336">
                                            <p:txEl>
                                              <p:pRg st="0" end="0"/>
                                            </p:txEl>
                                          </p:spTgt>
                                        </p:tgtEl>
                                      </p:cBhvr>
                                    </p:animEffect>
                                    <p:anim calcmode="lin" valueType="num">
                                      <p:cBhvr>
                                        <p:cTn id="8" dur="1000" fill="hold"/>
                                        <p:tgtEl>
                                          <p:spTgt spid="33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3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36">
                                            <p:txEl>
                                              <p:pRg st="2" end="2"/>
                                            </p:txEl>
                                          </p:spTgt>
                                        </p:tgtEl>
                                        <p:attrNameLst>
                                          <p:attrName>style.visibility</p:attrName>
                                        </p:attrNameLst>
                                      </p:cBhvr>
                                      <p:to>
                                        <p:strVal val="visible"/>
                                      </p:to>
                                    </p:set>
                                    <p:animEffect transition="in" filter="fade">
                                      <p:cBhvr>
                                        <p:cTn id="14" dur="1000"/>
                                        <p:tgtEl>
                                          <p:spTgt spid="336">
                                            <p:txEl>
                                              <p:pRg st="2" end="2"/>
                                            </p:txEl>
                                          </p:spTgt>
                                        </p:tgtEl>
                                      </p:cBhvr>
                                    </p:animEffect>
                                    <p:anim calcmode="lin" valueType="num">
                                      <p:cBhvr>
                                        <p:cTn id="15" dur="1000" fill="hold"/>
                                        <p:tgtEl>
                                          <p:spTgt spid="33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36">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36">
                                            <p:txEl>
                                              <p:pRg st="3" end="3"/>
                                            </p:txEl>
                                          </p:spTgt>
                                        </p:tgtEl>
                                        <p:attrNameLst>
                                          <p:attrName>style.visibility</p:attrName>
                                        </p:attrNameLst>
                                      </p:cBhvr>
                                      <p:to>
                                        <p:strVal val="visible"/>
                                      </p:to>
                                    </p:set>
                                    <p:animEffect transition="in" filter="fade">
                                      <p:cBhvr>
                                        <p:cTn id="19" dur="1000"/>
                                        <p:tgtEl>
                                          <p:spTgt spid="336">
                                            <p:txEl>
                                              <p:pRg st="3" end="3"/>
                                            </p:txEl>
                                          </p:spTgt>
                                        </p:tgtEl>
                                      </p:cBhvr>
                                    </p:animEffect>
                                    <p:anim calcmode="lin" valueType="num">
                                      <p:cBhvr>
                                        <p:cTn id="20" dur="1000" fill="hold"/>
                                        <p:tgtEl>
                                          <p:spTgt spid="33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3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CustomShape 2"/>
          <p:cNvSpPr/>
          <p:nvPr/>
        </p:nvSpPr>
        <p:spPr>
          <a:xfrm>
            <a:off x="457200" y="838200"/>
            <a:ext cx="8229600" cy="5291138"/>
          </a:xfrm>
          <a:prstGeom prst="rect">
            <a:avLst/>
          </a:prstGeom>
          <a:noFill/>
          <a:ln>
            <a:noFill/>
          </a:ln>
        </p:spPr>
        <p:txBody>
          <a:bodyPr lIns="90000" tIns="45000" rIns="90000" bIns="45000"/>
          <a:lstStyle/>
          <a:p>
            <a:pPr fontAlgn="auto">
              <a:spcBef>
                <a:spcPts val="0"/>
              </a:spcBef>
              <a:spcAft>
                <a:spcPts val="0"/>
              </a:spcAft>
              <a:defRPr/>
            </a:pPr>
            <a:endParaRPr dirty="0">
              <a:latin typeface="+mn-lt"/>
              <a:ea typeface="+mn-ea"/>
              <a:cs typeface="+mn-cs"/>
            </a:endParaRPr>
          </a:p>
          <a:p>
            <a:pPr marL="466725" indent="-466725" fontAlgn="auto">
              <a:spcBef>
                <a:spcPts val="0"/>
              </a:spcBef>
              <a:spcAft>
                <a:spcPts val="0"/>
              </a:spcAft>
              <a:buSzPct val="25000"/>
              <a:defRPr/>
            </a:pPr>
            <a:endParaRPr lang="pt-BR" sz="2800" b="1" dirty="0" smtClean="0">
              <a:solidFill>
                <a:srgbClr val="FFFFFF"/>
              </a:solidFill>
              <a:latin typeface="Tahoma"/>
              <a:ea typeface="+mn-ea"/>
              <a:cs typeface="+mn-cs"/>
            </a:endParaRPr>
          </a:p>
          <a:p>
            <a:pPr marL="466725" indent="-466725" fontAlgn="auto">
              <a:spcBef>
                <a:spcPts val="0"/>
              </a:spcBef>
              <a:spcAft>
                <a:spcPts val="0"/>
              </a:spcAft>
              <a:buSzPct val="25000"/>
              <a:defRPr/>
            </a:pPr>
            <a:r>
              <a:rPr lang="pt-BR" sz="2800" b="1" dirty="0" smtClean="0">
                <a:solidFill>
                  <a:srgbClr val="FFC000"/>
                </a:solidFill>
                <a:latin typeface="Tahoma"/>
                <a:ea typeface="+mn-ea"/>
                <a:cs typeface="+mn-cs"/>
              </a:rPr>
              <a:t>3</a:t>
            </a:r>
            <a:r>
              <a:rPr lang="pt-BR" sz="2800" b="1" dirty="0">
                <a:solidFill>
                  <a:srgbClr val="FFC000"/>
                </a:solidFill>
                <a:latin typeface="Tahoma"/>
                <a:ea typeface="+mn-ea"/>
                <a:cs typeface="+mn-cs"/>
              </a:rPr>
              <a:t>. </a:t>
            </a:r>
            <a:r>
              <a:rPr lang="ru-RU" sz="3200" b="1" dirty="0">
                <a:solidFill>
                  <a:srgbClr val="FFC000"/>
                </a:solidFill>
              </a:rPr>
              <a:t>Бунт</a:t>
            </a:r>
            <a:r>
              <a:rPr lang="en-US" sz="3200" dirty="0">
                <a:solidFill>
                  <a:srgbClr val="FFC000"/>
                </a:solidFill>
              </a:rPr>
              <a:t> -</a:t>
            </a:r>
            <a:r>
              <a:rPr lang="pt-BR" sz="3200" b="1" dirty="0">
                <a:solidFill>
                  <a:srgbClr val="FFC000"/>
                </a:solidFill>
                <a:latin typeface="Tahoma"/>
                <a:ea typeface="+mn-ea"/>
                <a:cs typeface="+mn-cs"/>
              </a:rPr>
              <a:t> </a:t>
            </a:r>
            <a:r>
              <a:rPr lang="ru-RU" sz="3200" dirty="0">
                <a:solidFill>
                  <a:srgbClr val="FFC000"/>
                </a:solidFill>
                <a:latin typeface="Tahoma"/>
                <a:ea typeface="+mn-ea"/>
                <a:cs typeface="+mn-cs"/>
              </a:rPr>
              <a:t>Я не желаю подчиняться твоей власти </a:t>
            </a:r>
            <a:r>
              <a:rPr lang="en-US" sz="3200" dirty="0">
                <a:solidFill>
                  <a:srgbClr val="FFC000"/>
                </a:solidFill>
                <a:latin typeface="Tahoma"/>
                <a:ea typeface="+mn-ea"/>
                <a:cs typeface="+mn-cs"/>
              </a:rPr>
              <a:t> </a:t>
            </a:r>
            <a:r>
              <a:rPr lang="en-US" sz="3200" dirty="0" smtClean="0">
                <a:solidFill>
                  <a:srgbClr val="FFC000"/>
                </a:solidFill>
                <a:latin typeface="Tahoma"/>
                <a:ea typeface="+mn-ea"/>
                <a:cs typeface="+mn-cs"/>
              </a:rPr>
              <a:t/>
            </a:r>
            <a:br>
              <a:rPr lang="en-US" sz="3200" dirty="0" smtClean="0">
                <a:solidFill>
                  <a:srgbClr val="FFC000"/>
                </a:solidFill>
                <a:latin typeface="Tahoma"/>
                <a:ea typeface="+mn-ea"/>
                <a:cs typeface="+mn-cs"/>
              </a:rPr>
            </a:br>
            <a:r>
              <a:rPr lang="pt-BR" sz="2800" i="1" dirty="0" smtClean="0">
                <a:solidFill>
                  <a:srgbClr val="FFFFFF"/>
                </a:solidFill>
                <a:latin typeface="Tahoma"/>
                <a:ea typeface="+mn-ea"/>
                <a:cs typeface="+mn-cs"/>
              </a:rPr>
              <a:t>Rebellion-</a:t>
            </a:r>
            <a:r>
              <a:rPr lang="pt-BR" sz="2800" i="1" dirty="0">
                <a:solidFill>
                  <a:srgbClr val="FFFFFF"/>
                </a:solidFill>
                <a:latin typeface="Tahoma"/>
                <a:ea typeface="+mn-ea"/>
                <a:cs typeface="+mn-cs"/>
              </a:rPr>
              <a:t>-"I don't want to submit to your authority."</a:t>
            </a:r>
            <a:endParaRPr i="1" dirty="0">
              <a:latin typeface="+mn-lt"/>
              <a:ea typeface="+mn-ea"/>
              <a:cs typeface="+mn-cs"/>
            </a:endParaRPr>
          </a:p>
          <a:p>
            <a:pPr fontAlgn="auto">
              <a:spcBef>
                <a:spcPts val="0"/>
              </a:spcBef>
              <a:spcAft>
                <a:spcPts val="0"/>
              </a:spcAft>
              <a:buSzPct val="25000"/>
              <a:buFont typeface="Tahoma"/>
              <a:buAutoNum type="arabicPeriod"/>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3891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FC142E58-A8A8-41F9-8047-41484570F4E6}" type="slidenum">
              <a:rPr lang="pt-BR" sz="1000">
                <a:solidFill>
                  <a:srgbClr val="FFFFFF"/>
                </a:solidFill>
                <a:latin typeface="Tahoma" pitchFamily="34" charset="0"/>
              </a:rPr>
              <a:pPr/>
              <a:t>32</a:t>
            </a:fld>
            <a:endParaRPr lang="en-US"/>
          </a:p>
        </p:txBody>
      </p:sp>
      <p:sp>
        <p:nvSpPr>
          <p:cNvPr id="3891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3891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ru-RU" sz="3200" b="1" dirty="0">
                <a:solidFill>
                  <a:srgbClr val="FFC000"/>
                </a:solidFill>
              </a:rPr>
              <a:t>Разбор примера №2.   </a:t>
            </a:r>
            <a:r>
              <a:rPr lang="en-US" sz="3200" b="1" dirty="0" smtClean="0">
                <a:solidFill>
                  <a:srgbClr val="FFC000"/>
                </a:solidFill>
              </a:rPr>
              <a:t/>
            </a:r>
            <a:br>
              <a:rPr lang="en-US" sz="3200" b="1" dirty="0" smtClean="0">
                <a:solidFill>
                  <a:srgbClr val="FFC000"/>
                </a:solidFill>
              </a:rPr>
            </a:br>
            <a:r>
              <a:rPr lang="ru-RU" sz="3200" b="1" dirty="0" smtClean="0">
                <a:solidFill>
                  <a:srgbClr val="FFC000"/>
                </a:solidFill>
              </a:rPr>
              <a:t>«</a:t>
            </a:r>
            <a:r>
              <a:rPr lang="ru-RU" sz="3200" b="1" dirty="0">
                <a:solidFill>
                  <a:srgbClr val="FFC000"/>
                </a:solidFill>
              </a:rPr>
              <a:t>Немного уважения, пожалуйста!»</a:t>
            </a:r>
            <a:endParaRPr lang="en-US" sz="3200" dirty="0">
              <a:solidFill>
                <a:srgbClr val="FFC000"/>
              </a:solidFill>
            </a:endParaRPr>
          </a:p>
        </p:txBody>
      </p:sp>
      <p:sp>
        <p:nvSpPr>
          <p:cNvPr id="346" name="CustomShape 2"/>
          <p:cNvSpPr/>
          <p:nvPr/>
        </p:nvSpPr>
        <p:spPr>
          <a:xfrm>
            <a:off x="228600" y="1447800"/>
            <a:ext cx="8610600" cy="4529138"/>
          </a:xfrm>
          <a:prstGeom prst="rect">
            <a:avLst/>
          </a:prstGeom>
          <a:noFill/>
          <a:ln>
            <a:noFill/>
          </a:ln>
        </p:spPr>
        <p:txBody>
          <a:bodyPr lIns="90000" tIns="45000" rIns="90000" bIns="45000"/>
          <a:lstStyle/>
          <a:p>
            <a:pPr>
              <a:defRPr/>
            </a:pPr>
            <a:r>
              <a:rPr lang="ru-RU" sz="2800" b="1" dirty="0">
                <a:solidFill>
                  <a:srgbClr val="FFC000"/>
                </a:solidFill>
              </a:rPr>
              <a:t>Инструкции:</a:t>
            </a:r>
            <a:endParaRPr lang="en-US" sz="2800" dirty="0">
              <a:solidFill>
                <a:srgbClr val="FFC000"/>
              </a:solidFill>
            </a:endParaRPr>
          </a:p>
          <a:p>
            <a:pPr marL="392113" indent="-392113" fontAlgn="auto">
              <a:spcBef>
                <a:spcPts val="0"/>
              </a:spcBef>
              <a:spcAft>
                <a:spcPts val="1500"/>
              </a:spcAft>
              <a:defRPr/>
            </a:pPr>
            <a:r>
              <a:rPr lang="pt-BR" sz="2800" dirty="0">
                <a:solidFill>
                  <a:srgbClr val="FFC000"/>
                </a:solidFill>
                <a:latin typeface="Tahoma"/>
                <a:ea typeface="+mn-ea"/>
                <a:cs typeface="+mn-cs"/>
              </a:rPr>
              <a:t>1. </a:t>
            </a:r>
            <a:r>
              <a:rPr lang="ru-RU" sz="2800" dirty="0">
                <a:solidFill>
                  <a:srgbClr val="FFC000"/>
                </a:solidFill>
              </a:rPr>
              <a:t>Откройте проект 4 рабочей тетради. Прочитайте разбор примера в начале страницы. Если вы занимаетесь по данному курсу дистанционно, ответьте на все вопросы прямо сейчас.</a:t>
            </a:r>
            <a:endParaRPr lang="en-US" sz="2800" dirty="0">
              <a:solidFill>
                <a:srgbClr val="FFC000"/>
              </a:solidFill>
            </a:endParaRPr>
          </a:p>
          <a:p>
            <a:pPr marL="392113" indent="-392113" fontAlgn="auto">
              <a:spcBef>
                <a:spcPts val="0"/>
              </a:spcBef>
              <a:spcAft>
                <a:spcPts val="0"/>
              </a:spcAft>
              <a:defRPr/>
            </a:pPr>
            <a:r>
              <a:rPr lang="pt-BR" sz="2800" dirty="0">
                <a:solidFill>
                  <a:srgbClr val="FFC000"/>
                </a:solidFill>
                <a:latin typeface="Tahoma"/>
                <a:ea typeface="+mn-ea"/>
                <a:cs typeface="+mn-cs"/>
              </a:rPr>
              <a:t>2. </a:t>
            </a:r>
            <a:r>
              <a:rPr lang="ru-RU" sz="2800" dirty="0">
                <a:solidFill>
                  <a:srgbClr val="FFC000"/>
                </a:solidFill>
              </a:rPr>
              <a:t>Если вы занимаетесь по данному курсу в группе, ответьте на вопросы до начала следующего занятия. Принесите проект с собой на следующее занятие.</a:t>
            </a:r>
            <a:endParaRPr lang="en-US" sz="2800" dirty="0">
              <a:solidFill>
                <a:srgbClr val="FFC000"/>
              </a:solidFill>
            </a:endParaRPr>
          </a:p>
          <a:p>
            <a:pPr marL="392113" indent="-392113"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3994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44F1F1A9-9648-4298-A62E-149C3F091548}" type="slidenum">
              <a:rPr lang="pt-BR" sz="1000">
                <a:solidFill>
                  <a:srgbClr val="FFFFFF"/>
                </a:solidFill>
                <a:latin typeface="Tahoma" pitchFamily="34" charset="0"/>
              </a:rPr>
              <a:pPr/>
              <a:t>33</a:t>
            </a:fld>
            <a:endParaRPr lang="en-US"/>
          </a:p>
        </p:txBody>
      </p:sp>
      <p:sp>
        <p:nvSpPr>
          <p:cNvPr id="3994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3994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ustomShape 1"/>
          <p:cNvSpPr>
            <a:spLocks noChangeArrowheads="1"/>
          </p:cNvSpPr>
          <p:nvPr/>
        </p:nvSpPr>
        <p:spPr bwMode="auto">
          <a:xfrm>
            <a:off x="457200" y="-152400"/>
            <a:ext cx="8229600" cy="1139825"/>
          </a:xfrm>
          <a:prstGeom prst="rect">
            <a:avLst/>
          </a:prstGeom>
          <a:noFill/>
          <a:ln w="9525">
            <a:noFill/>
            <a:miter lim="800000"/>
            <a:headEnd/>
            <a:tailEnd/>
          </a:ln>
        </p:spPr>
        <p:txBody>
          <a:bodyPr lIns="90000" tIns="45000" rIns="90000" bIns="45000" anchor="ctr" anchorCtr="1"/>
          <a:lstStyle/>
          <a:p>
            <a:pPr algn="ctr"/>
            <a:endParaRPr lang="en-US"/>
          </a:p>
        </p:txBody>
      </p:sp>
      <p:sp>
        <p:nvSpPr>
          <p:cNvPr id="40963" name="CustomShape 2"/>
          <p:cNvSpPr>
            <a:spLocks noChangeArrowheads="1"/>
          </p:cNvSpPr>
          <p:nvPr/>
        </p:nvSpPr>
        <p:spPr bwMode="auto">
          <a:xfrm>
            <a:off x="457200" y="609600"/>
            <a:ext cx="8229600" cy="4529138"/>
          </a:xfrm>
          <a:prstGeom prst="rect">
            <a:avLst/>
          </a:prstGeom>
          <a:noFill/>
          <a:ln w="9525">
            <a:noFill/>
            <a:miter lim="800000"/>
            <a:headEnd/>
            <a:tailEnd/>
          </a:ln>
        </p:spPr>
        <p:txBody>
          <a:bodyPr lIns="90000" tIns="45000" rIns="90000" bIns="45000"/>
          <a:lstStyle/>
          <a:p>
            <a:pPr>
              <a:spcAft>
                <a:spcPts val="1800"/>
              </a:spcAft>
            </a:pPr>
            <a:r>
              <a:rPr lang="en-US" sz="2800" b="1" dirty="0">
                <a:solidFill>
                  <a:schemeClr val="bg1"/>
                </a:solidFill>
              </a:rPr>
              <a:t>Case Study #2.   “Just a little respect, please!” </a:t>
            </a:r>
            <a:endParaRPr lang="en-US" sz="2800" dirty="0">
              <a:solidFill>
                <a:schemeClr val="bg1"/>
              </a:solidFill>
            </a:endParaRPr>
          </a:p>
          <a:p>
            <a:pPr>
              <a:spcAft>
                <a:spcPts val="1200"/>
              </a:spcAft>
            </a:pPr>
            <a:r>
              <a:rPr lang="en-US" sz="2800" b="1" dirty="0">
                <a:solidFill>
                  <a:schemeClr val="bg1"/>
                </a:solidFill>
              </a:rPr>
              <a:t>Instructions: </a:t>
            </a:r>
            <a:endParaRPr lang="en-US" sz="2800" dirty="0">
              <a:solidFill>
                <a:schemeClr val="bg1"/>
              </a:solidFill>
            </a:endParaRPr>
          </a:p>
          <a:p>
            <a:pPr marL="466725" indent="-466725">
              <a:spcAft>
                <a:spcPts val="1200"/>
              </a:spcAft>
            </a:pPr>
            <a:r>
              <a:rPr lang="en-US" sz="2800" dirty="0" smtClean="0">
                <a:solidFill>
                  <a:schemeClr val="bg1"/>
                </a:solidFill>
              </a:rPr>
              <a:t>1. 	Turn </a:t>
            </a:r>
            <a:r>
              <a:rPr lang="en-US" sz="2800" dirty="0">
                <a:solidFill>
                  <a:schemeClr val="bg1"/>
                </a:solidFill>
              </a:rPr>
              <a:t>to Study Guide Project 4. Read the case study at the top of the page. If you are taking this course by correspondence, go ahead and complete all of the questions at this time. </a:t>
            </a:r>
          </a:p>
          <a:p>
            <a:pPr marL="466725" indent="-466725">
              <a:spcAft>
                <a:spcPts val="1200"/>
              </a:spcAft>
            </a:pPr>
            <a:r>
              <a:rPr lang="en-US" sz="2800" dirty="0" smtClean="0">
                <a:solidFill>
                  <a:schemeClr val="bg1"/>
                </a:solidFill>
              </a:rPr>
              <a:t>2. 	If </a:t>
            </a:r>
            <a:r>
              <a:rPr lang="en-US" sz="2800" dirty="0">
                <a:solidFill>
                  <a:schemeClr val="bg1"/>
                </a:solidFill>
              </a:rPr>
              <a:t>you are taking this course in a group class setting, go ahead and complete all of the questions before your next session. Bring this project with you to your next class session. </a:t>
            </a:r>
          </a:p>
          <a:p>
            <a:endParaRPr lang="en-US" dirty="0"/>
          </a:p>
        </p:txBody>
      </p:sp>
      <p:sp>
        <p:nvSpPr>
          <p:cNvPr id="4096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ADC6ABCD-57C4-48A4-8CCE-9DB65901BBD3}" type="slidenum">
              <a:rPr lang="pt-BR" sz="1000">
                <a:solidFill>
                  <a:srgbClr val="FFFFFF"/>
                </a:solidFill>
                <a:latin typeface="Tahoma" pitchFamily="34" charset="0"/>
              </a:rPr>
              <a:pPr/>
              <a:t>34</a:t>
            </a:fld>
            <a:endParaRPr lang="en-US"/>
          </a:p>
        </p:txBody>
      </p:sp>
      <p:sp>
        <p:nvSpPr>
          <p:cNvPr id="4096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4096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ustomShape 1"/>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41987"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525EA770-8709-44D9-B08E-60A9062B0F67}" type="slidenum">
              <a:rPr lang="pt-BR" sz="1000">
                <a:solidFill>
                  <a:srgbClr val="FFFFFF"/>
                </a:solidFill>
                <a:latin typeface="Tahoma" pitchFamily="34" charset="0"/>
              </a:rPr>
              <a:pPr/>
              <a:t>35</a:t>
            </a:fld>
            <a:endParaRPr lang="en-US"/>
          </a:p>
        </p:txBody>
      </p:sp>
      <p:sp>
        <p:nvSpPr>
          <p:cNvPr id="41988" name="CustomShape 3"/>
          <p:cNvSpPr>
            <a:spLocks noChangeArrowheads="1"/>
          </p:cNvSpPr>
          <p:nvPr/>
        </p:nvSpPr>
        <p:spPr bwMode="auto">
          <a:xfrm>
            <a:off x="684213" y="333375"/>
            <a:ext cx="7770812" cy="3382963"/>
          </a:xfrm>
          <a:prstGeom prst="rect">
            <a:avLst/>
          </a:prstGeom>
          <a:noFill/>
          <a:ln w="9525">
            <a:noFill/>
            <a:miter lim="800000"/>
            <a:headEnd/>
            <a:tailEnd/>
          </a:ln>
        </p:spPr>
        <p:txBody>
          <a:bodyPr lIns="90000" tIns="45000" rIns="90000" bIns="45000" anchor="ctr" anchorCtr="1"/>
          <a:lstStyle/>
          <a:p>
            <a:pPr algn="ctr"/>
            <a:r>
              <a:rPr lang="ru-RU" sz="5400" dirty="0">
                <a:solidFill>
                  <a:srgbClr val="FFC000"/>
                </a:solidFill>
              </a:rPr>
              <a:t>Глава 4</a:t>
            </a:r>
            <a:endParaRPr lang="en-US" sz="5400" dirty="0">
              <a:solidFill>
                <a:srgbClr val="FFC000"/>
              </a:solidFill>
            </a:endParaRPr>
          </a:p>
          <a:p>
            <a:pPr algn="ctr"/>
            <a:r>
              <a:rPr lang="ru-RU" sz="4000" b="1" dirty="0">
                <a:solidFill>
                  <a:srgbClr val="FFC000"/>
                </a:solidFill>
              </a:rPr>
              <a:t>Основные задачи дисциплинарного взыскания</a:t>
            </a:r>
            <a:endParaRPr lang="en-US" sz="4000" dirty="0">
              <a:solidFill>
                <a:srgbClr val="FFC000"/>
              </a:solidFill>
            </a:endParaRPr>
          </a:p>
          <a:p>
            <a:pPr algn="ctr"/>
            <a:r>
              <a:rPr lang="pt-BR" sz="2800" i="1" dirty="0">
                <a:solidFill>
                  <a:srgbClr val="FFFFCC"/>
                </a:solidFill>
                <a:latin typeface="Tahoma" pitchFamily="34" charset="0"/>
              </a:rPr>
              <a:t>Lesson 4 </a:t>
            </a:r>
            <a:br>
              <a:rPr lang="pt-BR" sz="2800" i="1" dirty="0">
                <a:solidFill>
                  <a:srgbClr val="FFFFCC"/>
                </a:solidFill>
                <a:latin typeface="Tahoma" pitchFamily="34" charset="0"/>
              </a:rPr>
            </a:br>
            <a:r>
              <a:rPr lang="pt-BR" sz="2800" i="1" dirty="0">
                <a:solidFill>
                  <a:srgbClr val="FFFFCC"/>
                </a:solidFill>
                <a:latin typeface="Tahoma" pitchFamily="34" charset="0"/>
              </a:rPr>
              <a:t>The Main Goals of Discipline</a:t>
            </a:r>
            <a:endParaRPr lang="en-US" sz="1600" dirty="0"/>
          </a:p>
        </p:txBody>
      </p:sp>
      <p:pic>
        <p:nvPicPr>
          <p:cNvPr id="41989" name="Picture 1"/>
          <p:cNvPicPr>
            <a:picLocks noChangeAspect="1" noChangeArrowheads="1"/>
          </p:cNvPicPr>
          <p:nvPr/>
        </p:nvPicPr>
        <p:blipFill>
          <a:blip r:embed="rId2"/>
          <a:srcRect/>
          <a:stretch>
            <a:fillRect/>
          </a:stretch>
        </p:blipFill>
        <p:spPr bwMode="auto">
          <a:xfrm>
            <a:off x="2743200" y="3984625"/>
            <a:ext cx="3656013" cy="2035175"/>
          </a:xfrm>
          <a:prstGeom prst="rect">
            <a:avLst/>
          </a:prstGeom>
          <a:noFill/>
          <a:ln w="9525">
            <a:noFill/>
            <a:miter lim="800000"/>
            <a:headEnd/>
            <a:tailEnd/>
          </a:ln>
        </p:spPr>
      </p:pic>
      <p:sp>
        <p:nvSpPr>
          <p:cNvPr id="41990"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ru-RU" sz="4400" b="1" dirty="0">
                <a:solidFill>
                  <a:srgbClr val="FFC000"/>
                </a:solidFill>
              </a:rPr>
              <a:t>Ключевая истина: </a:t>
            </a:r>
            <a:r>
              <a:rPr lang="ru-RU" sz="4400" b="1" dirty="0"/>
              <a:t>	</a:t>
            </a:r>
            <a:endParaRPr lang="en-US" dirty="0"/>
          </a:p>
        </p:txBody>
      </p:sp>
      <p:sp>
        <p:nvSpPr>
          <p:cNvPr id="43011" name="CustomShape 2"/>
          <p:cNvSpPr>
            <a:spLocks noChangeArrowheads="1"/>
          </p:cNvSpPr>
          <p:nvPr/>
        </p:nvSpPr>
        <p:spPr bwMode="auto">
          <a:xfrm>
            <a:off x="457200" y="1600200"/>
            <a:ext cx="8229600" cy="3352800"/>
          </a:xfrm>
          <a:prstGeom prst="rect">
            <a:avLst/>
          </a:prstGeom>
          <a:noFill/>
          <a:ln w="9525">
            <a:noFill/>
            <a:miter lim="800000"/>
            <a:headEnd/>
            <a:tailEnd/>
          </a:ln>
        </p:spPr>
        <p:txBody>
          <a:bodyPr lIns="90000" tIns="45000" rIns="90000" bIns="45000"/>
          <a:lstStyle/>
          <a:p>
            <a:r>
              <a:rPr lang="ru-RU" sz="3200" dirty="0">
                <a:solidFill>
                  <a:srgbClr val="FFC000"/>
                </a:solidFill>
              </a:rPr>
              <a:t>Внутренние изменения и изменения поведения человека – вот цель наказания.</a:t>
            </a:r>
            <a:endParaRPr lang="en-US" dirty="0">
              <a:solidFill>
                <a:srgbClr val="FFC000"/>
              </a:solidFill>
            </a:endParaRPr>
          </a:p>
          <a:p>
            <a:pPr algn="ctr"/>
            <a:r>
              <a:rPr lang="pt-BR" sz="2400" i="1" dirty="0">
                <a:solidFill>
                  <a:srgbClr val="FFFFCC"/>
                </a:solidFill>
                <a:latin typeface="Tahoma" pitchFamily="34" charset="0"/>
              </a:rPr>
              <a:t>Key Truth: </a:t>
            </a:r>
            <a:endParaRPr lang="pt-BR" sz="2400" dirty="0"/>
          </a:p>
          <a:p>
            <a:r>
              <a:rPr lang="pt-BR" sz="2400" i="1" dirty="0">
                <a:solidFill>
                  <a:srgbClr val="FFFFFF"/>
                </a:solidFill>
                <a:latin typeface="Tahoma" pitchFamily="34" charset="0"/>
              </a:rPr>
              <a:t>Change within and in one’s behavior is the goal of discipline.</a:t>
            </a:r>
            <a:endParaRPr lang="en-US" dirty="0"/>
          </a:p>
          <a:p>
            <a:endParaRPr lang="en-US" dirty="0"/>
          </a:p>
        </p:txBody>
      </p:sp>
      <p:sp>
        <p:nvSpPr>
          <p:cNvPr id="4301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5E3E65B9-7459-415F-8AF3-1600C1BE114C}" type="slidenum">
              <a:rPr lang="pt-BR" sz="1000">
                <a:solidFill>
                  <a:srgbClr val="FFFFFF"/>
                </a:solidFill>
                <a:latin typeface="Tahoma" pitchFamily="34" charset="0"/>
              </a:rPr>
              <a:pPr/>
              <a:t>36</a:t>
            </a:fld>
            <a:endParaRPr lang="en-US"/>
          </a:p>
        </p:txBody>
      </p:sp>
      <p:sp>
        <p:nvSpPr>
          <p:cNvPr id="4301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4301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ustomShape 1"/>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44035"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7AC3DC4E-9EB2-450D-A755-F89E52750532}" type="slidenum">
              <a:rPr lang="pt-BR" sz="1000">
                <a:solidFill>
                  <a:srgbClr val="FFFFFF"/>
                </a:solidFill>
                <a:latin typeface="Tahoma" pitchFamily="34" charset="0"/>
              </a:rPr>
              <a:pPr/>
              <a:t>37</a:t>
            </a:fld>
            <a:endParaRPr lang="en-US"/>
          </a:p>
        </p:txBody>
      </p:sp>
      <p:sp>
        <p:nvSpPr>
          <p:cNvPr id="44036" name="CustomShape 3"/>
          <p:cNvSpPr>
            <a:spLocks noChangeArrowheads="1"/>
          </p:cNvSpPr>
          <p:nvPr/>
        </p:nvSpPr>
        <p:spPr bwMode="auto">
          <a:xfrm>
            <a:off x="228600" y="381000"/>
            <a:ext cx="8482012" cy="4352925"/>
          </a:xfrm>
          <a:prstGeom prst="rect">
            <a:avLst/>
          </a:prstGeom>
          <a:noFill/>
          <a:ln w="9525">
            <a:noFill/>
            <a:miter lim="800000"/>
            <a:headEnd/>
            <a:tailEnd/>
          </a:ln>
        </p:spPr>
        <p:txBody>
          <a:bodyPr lIns="90000" tIns="45000" rIns="90000" bIns="45000"/>
          <a:lstStyle/>
          <a:p>
            <a:pPr algn="ctr"/>
            <a:r>
              <a:rPr lang="ru-RU" sz="3600" b="1" dirty="0">
                <a:solidFill>
                  <a:srgbClr val="FFC000"/>
                </a:solidFill>
              </a:rPr>
              <a:t>Ключевое место Писания:</a:t>
            </a:r>
            <a:r>
              <a:rPr lang="ru-RU" sz="3600" dirty="0">
                <a:solidFill>
                  <a:srgbClr val="FFC000"/>
                </a:solidFill>
              </a:rPr>
              <a:t> </a:t>
            </a:r>
            <a:endParaRPr lang="en-US" sz="3600" dirty="0" smtClean="0">
              <a:solidFill>
                <a:srgbClr val="FFC000"/>
              </a:solidFill>
            </a:endParaRPr>
          </a:p>
          <a:p>
            <a:pPr algn="ctr"/>
            <a:r>
              <a:rPr lang="ru-RU" sz="3600" dirty="0" smtClean="0">
                <a:solidFill>
                  <a:srgbClr val="FFC000"/>
                </a:solidFill>
              </a:rPr>
              <a:t>2 </a:t>
            </a:r>
            <a:r>
              <a:rPr lang="ru-RU" sz="3600" dirty="0">
                <a:solidFill>
                  <a:srgbClr val="FFC000"/>
                </a:solidFill>
              </a:rPr>
              <a:t>Петра 3:9б</a:t>
            </a:r>
            <a:endParaRPr lang="en-US" sz="3600" dirty="0">
              <a:solidFill>
                <a:srgbClr val="FFC000"/>
              </a:solidFill>
            </a:endParaRPr>
          </a:p>
          <a:p>
            <a:pPr algn="ctr">
              <a:lnSpc>
                <a:spcPct val="90000"/>
              </a:lnSpc>
            </a:pPr>
            <a:endParaRPr lang="en-US" sz="3600" dirty="0">
              <a:solidFill>
                <a:srgbClr val="FFC000"/>
              </a:solidFill>
            </a:endParaRPr>
          </a:p>
          <a:p>
            <a:pPr algn="ctr">
              <a:lnSpc>
                <a:spcPct val="90000"/>
              </a:lnSpc>
            </a:pPr>
            <a:r>
              <a:rPr lang="ru-RU" sz="3600" dirty="0">
                <a:solidFill>
                  <a:srgbClr val="FFC000"/>
                </a:solidFill>
              </a:rPr>
              <a:t>…Но долготерпит нас, не желая, чтобы кто погиб, но чтобы все пришли к покаянию.</a:t>
            </a:r>
            <a:endParaRPr lang="en-US" sz="3600" dirty="0">
              <a:solidFill>
                <a:srgbClr val="FFC000"/>
              </a:solidFill>
            </a:endParaRPr>
          </a:p>
          <a:p>
            <a:pPr algn="ctr">
              <a:lnSpc>
                <a:spcPct val="90000"/>
              </a:lnSpc>
            </a:pPr>
            <a:endParaRPr lang="pt-BR" sz="2400" i="1" dirty="0">
              <a:solidFill>
                <a:srgbClr val="FFFF66"/>
              </a:solidFill>
            </a:endParaRPr>
          </a:p>
          <a:p>
            <a:pPr algn="ctr">
              <a:lnSpc>
                <a:spcPct val="90000"/>
              </a:lnSpc>
            </a:pPr>
            <a:r>
              <a:rPr lang="pt-BR" sz="2400" i="1" dirty="0">
                <a:solidFill>
                  <a:schemeClr val="bg1"/>
                </a:solidFill>
              </a:rPr>
              <a:t>Key Verse: 2 Peter 3:9b NIV </a:t>
            </a:r>
          </a:p>
          <a:p>
            <a:pPr algn="ctr">
              <a:lnSpc>
                <a:spcPct val="90000"/>
              </a:lnSpc>
            </a:pPr>
            <a:endParaRPr lang="pt-BR" sz="2400" i="1" dirty="0">
              <a:solidFill>
                <a:srgbClr val="FFFF66"/>
              </a:solidFill>
            </a:endParaRPr>
          </a:p>
          <a:p>
            <a:pPr algn="ctr">
              <a:lnSpc>
                <a:spcPct val="90000"/>
              </a:lnSpc>
            </a:pPr>
            <a:r>
              <a:rPr lang="pt-BR" sz="2400" i="1" dirty="0">
                <a:solidFill>
                  <a:srgbClr val="FFFFFF"/>
                </a:solidFill>
                <a:latin typeface="Tahoma" pitchFamily="34" charset="0"/>
              </a:rPr>
              <a:t>He is patient with you, </a:t>
            </a:r>
            <a:endParaRPr lang="en-US" dirty="0"/>
          </a:p>
          <a:p>
            <a:pPr algn="ctr">
              <a:lnSpc>
                <a:spcPct val="90000"/>
              </a:lnSpc>
            </a:pPr>
            <a:r>
              <a:rPr lang="pt-BR" sz="2400" i="1" dirty="0">
                <a:solidFill>
                  <a:srgbClr val="FFFFFF"/>
                </a:solidFill>
                <a:latin typeface="Tahoma" pitchFamily="34" charset="0"/>
              </a:rPr>
              <a:t>not wanting anyone to perish, </a:t>
            </a:r>
            <a:endParaRPr lang="en-US" dirty="0"/>
          </a:p>
          <a:p>
            <a:pPr algn="ctr">
              <a:lnSpc>
                <a:spcPct val="90000"/>
              </a:lnSpc>
            </a:pPr>
            <a:r>
              <a:rPr lang="pt-BR" sz="2400" i="1" dirty="0">
                <a:solidFill>
                  <a:srgbClr val="FFFFFF"/>
                </a:solidFill>
                <a:latin typeface="Tahoma" pitchFamily="34" charset="0"/>
              </a:rPr>
              <a:t>but everyone to come to repentance.</a:t>
            </a:r>
            <a:endParaRPr lang="en-US" dirty="0"/>
          </a:p>
        </p:txBody>
      </p:sp>
      <p:sp>
        <p:nvSpPr>
          <p:cNvPr id="44037"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11928276-E41D-42D2-ABB6-424515D7184B}" type="slidenum">
              <a:rPr lang="pt-BR" sz="1000">
                <a:solidFill>
                  <a:srgbClr val="FFFFFF"/>
                </a:solidFill>
                <a:latin typeface="Tahoma" pitchFamily="34" charset="0"/>
              </a:rPr>
              <a:pPr/>
              <a:t>38</a:t>
            </a:fld>
            <a:endParaRPr lang="en-US"/>
          </a:p>
        </p:txBody>
      </p:sp>
      <p:sp>
        <p:nvSpPr>
          <p:cNvPr id="45059"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45060" name="CustomShape 3"/>
          <p:cNvSpPr>
            <a:spLocks noChangeArrowheads="1"/>
          </p:cNvSpPr>
          <p:nvPr/>
        </p:nvSpPr>
        <p:spPr bwMode="auto">
          <a:xfrm>
            <a:off x="-304800" y="381000"/>
            <a:ext cx="8993188" cy="1774825"/>
          </a:xfrm>
          <a:prstGeom prst="rect">
            <a:avLst/>
          </a:prstGeom>
          <a:noFill/>
          <a:ln w="9525">
            <a:noFill/>
            <a:miter lim="800000"/>
            <a:headEnd/>
            <a:tailEnd/>
          </a:ln>
        </p:spPr>
        <p:txBody>
          <a:bodyPr lIns="90000" tIns="45000" rIns="90000" bIns="45000" anchor="ctr" anchorCtr="1"/>
          <a:lstStyle/>
          <a:p>
            <a:pPr marL="690563" indent="-690563"/>
            <a:r>
              <a:rPr lang="pt-BR" sz="4200" dirty="0">
                <a:solidFill>
                  <a:srgbClr val="FFCC00"/>
                </a:solidFill>
                <a:latin typeface="Tahoma" pitchFamily="34" charset="0"/>
              </a:rPr>
              <a:t>A. </a:t>
            </a:r>
            <a:r>
              <a:rPr lang="az-Cyrl-AZ" sz="4200" dirty="0">
                <a:solidFill>
                  <a:srgbClr val="FFCC00"/>
                </a:solidFill>
                <a:latin typeface="Tahoma" pitchFamily="34" charset="0"/>
              </a:rPr>
              <a:t>Какова основная цель наказания</a:t>
            </a:r>
            <a:r>
              <a:rPr lang="az-Cyrl-AZ" sz="4200" dirty="0" smtClean="0">
                <a:solidFill>
                  <a:srgbClr val="FFCC00"/>
                </a:solidFill>
                <a:latin typeface="Tahoma" pitchFamily="34" charset="0"/>
              </a:rPr>
              <a:t>?</a:t>
            </a:r>
            <a:r>
              <a:rPr lang="en-US" sz="4200" dirty="0" smtClean="0">
                <a:solidFill>
                  <a:srgbClr val="FFCC00"/>
                </a:solidFill>
                <a:latin typeface="Tahoma" pitchFamily="34" charset="0"/>
              </a:rPr>
              <a:t/>
            </a:r>
            <a:br>
              <a:rPr lang="en-US" sz="4200" dirty="0" smtClean="0">
                <a:solidFill>
                  <a:srgbClr val="FFCC00"/>
                </a:solidFill>
                <a:latin typeface="Tahoma" pitchFamily="34" charset="0"/>
              </a:rPr>
            </a:br>
            <a:r>
              <a:rPr lang="pt-BR" sz="3200" i="1" dirty="0" smtClean="0">
                <a:solidFill>
                  <a:schemeClr val="bg1"/>
                </a:solidFill>
                <a:latin typeface="Tahoma" pitchFamily="34" charset="0"/>
              </a:rPr>
              <a:t>What </a:t>
            </a:r>
            <a:r>
              <a:rPr lang="pt-BR" sz="3200" i="1" dirty="0">
                <a:solidFill>
                  <a:schemeClr val="bg1"/>
                </a:solidFill>
                <a:latin typeface="Tahoma" pitchFamily="34" charset="0"/>
              </a:rPr>
              <a:t>is the main goal of discipline?</a:t>
            </a:r>
            <a:endParaRPr lang="en-US" dirty="0">
              <a:solidFill>
                <a:schemeClr val="bg1"/>
              </a:solidFill>
            </a:endParaRPr>
          </a:p>
        </p:txBody>
      </p:sp>
      <p:sp>
        <p:nvSpPr>
          <p:cNvPr id="367" name="CustomShape 4"/>
          <p:cNvSpPr/>
          <p:nvPr/>
        </p:nvSpPr>
        <p:spPr>
          <a:xfrm>
            <a:off x="1371600" y="2895600"/>
            <a:ext cx="7543800" cy="3235325"/>
          </a:xfrm>
          <a:prstGeom prst="rect">
            <a:avLst/>
          </a:prstGeom>
          <a:noFill/>
          <a:ln>
            <a:noFill/>
          </a:ln>
        </p:spPr>
        <p:txBody>
          <a:bodyPr lIns="90000" tIns="45000" rIns="90000" bIns="45000"/>
          <a:lstStyle/>
          <a:p>
            <a:pPr fontAlgn="auto">
              <a:spcBef>
                <a:spcPts val="0"/>
              </a:spcBef>
              <a:spcAft>
                <a:spcPts val="0"/>
              </a:spcAft>
              <a:buSzPct val="25000"/>
              <a:defRPr/>
            </a:pPr>
            <a:r>
              <a:rPr lang="ru-RU" sz="4000" b="1" dirty="0" smtClean="0">
                <a:solidFill>
                  <a:srgbClr val="FFC000"/>
                </a:solidFill>
              </a:rPr>
              <a:t>Изменения</a:t>
            </a:r>
            <a:r>
              <a:rPr lang="ru-RU" sz="4000" b="1" dirty="0">
                <a:solidFill>
                  <a:srgbClr val="FFC000"/>
                </a:solidFill>
              </a:rPr>
              <a:t>!</a:t>
            </a:r>
            <a:r>
              <a:rPr lang="en-US" sz="4000" b="1" dirty="0">
                <a:solidFill>
                  <a:srgbClr val="FFC000"/>
                </a:solidFill>
              </a:rPr>
              <a:t>  </a:t>
            </a:r>
            <a:endParaRPr lang="en-US" sz="4000" b="1" dirty="0" smtClean="0">
              <a:solidFill>
                <a:srgbClr val="FFC000"/>
              </a:solidFill>
            </a:endParaRPr>
          </a:p>
          <a:p>
            <a:pPr fontAlgn="auto">
              <a:spcBef>
                <a:spcPts val="0"/>
              </a:spcBef>
              <a:spcAft>
                <a:spcPts val="0"/>
              </a:spcAft>
              <a:buSzPct val="25000"/>
              <a:defRPr/>
            </a:pPr>
            <a:r>
              <a:rPr lang="pt-BR" sz="2400" i="1" dirty="0" smtClean="0">
                <a:solidFill>
                  <a:srgbClr val="FFFFFF"/>
                </a:solidFill>
                <a:latin typeface="Tahoma"/>
                <a:ea typeface="+mn-ea"/>
                <a:cs typeface="+mn-cs"/>
              </a:rPr>
              <a:t>Change</a:t>
            </a:r>
            <a:r>
              <a:rPr lang="pt-BR" sz="2400" i="1" dirty="0">
                <a:solidFill>
                  <a:srgbClr val="FFFFFF"/>
                </a:solidFill>
                <a:latin typeface="Tahoma"/>
                <a:ea typeface="+mn-ea"/>
                <a:cs typeface="+mn-cs"/>
              </a:rPr>
              <a:t>!</a:t>
            </a:r>
            <a:endParaRPr dirty="0">
              <a:latin typeface="+mn-lt"/>
              <a:ea typeface="+mn-ea"/>
              <a:cs typeface="+mn-cs"/>
            </a:endParaRPr>
          </a:p>
          <a:p>
            <a:pPr marL="635000" indent="-635000" fontAlgn="auto">
              <a:spcBef>
                <a:spcPts val="0"/>
              </a:spcBef>
              <a:spcAft>
                <a:spcPts val="0"/>
              </a:spcAft>
              <a:defRPr/>
            </a:pPr>
            <a:r>
              <a:rPr lang="pt-BR" sz="2800" dirty="0">
                <a:solidFill>
                  <a:srgbClr val="FFFFFF"/>
                </a:solidFill>
                <a:latin typeface="Tahoma"/>
                <a:ea typeface="+mn-ea"/>
                <a:cs typeface="+mn-cs"/>
              </a:rPr>
              <a:t>	</a:t>
            </a:r>
            <a:endParaRPr sz="2400" dirty="0">
              <a:latin typeface="+mn-lt"/>
              <a:ea typeface="+mn-ea"/>
              <a:cs typeface="+mn-cs"/>
            </a:endParaRPr>
          </a:p>
        </p:txBody>
      </p:sp>
      <p:sp>
        <p:nvSpPr>
          <p:cNvPr id="4506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0" presetClass="entr" fill="hold" nodeType="clickEffect">
                                  <p:stCondLst>
                                    <p:cond delay="0"/>
                                  </p:stCondLst>
                                  <p:childTnLst>
                                    <p:set>
                                      <p:cBhvr>
                                        <p:cTn id="6" dur="1" fill="hold">
                                          <p:stCondLst>
                                            <p:cond delay="0"/>
                                          </p:stCondLst>
                                        </p:cTn>
                                        <p:tgtEl>
                                          <p:spTgt spid="367">
                                            <p:txEl>
                                              <p:charRg st="0" end="23"/>
                                            </p:txEl>
                                          </p:spTgt>
                                        </p:tgtEl>
                                        <p:attrNameLst>
                                          <p:attrName>style.visibility</p:attrName>
                                        </p:attrNameLst>
                                      </p:cBhvr>
                                      <p:to>
                                        <p:strVal val="visible"/>
                                      </p:to>
                                    </p:set>
                                    <p:animEffect transition="in" filter="fade">
                                      <p:cBhvr additive="repl">
                                        <p:cTn id="7" dur="1000">
                                          <p:stCondLst>
                                            <p:cond delay="0"/>
                                          </p:stCondLst>
                                        </p:cTn>
                                        <p:tgtEl>
                                          <p:spTgt spid="367">
                                            <p:txEl>
                                              <p:charRg st="0"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11928276-E41D-42D2-ABB6-424515D7184B}" type="slidenum">
              <a:rPr lang="pt-BR" sz="1000">
                <a:solidFill>
                  <a:srgbClr val="FFFFFF"/>
                </a:solidFill>
                <a:latin typeface="Tahoma" pitchFamily="34" charset="0"/>
              </a:rPr>
              <a:pPr/>
              <a:t>39</a:t>
            </a:fld>
            <a:endParaRPr lang="en-US"/>
          </a:p>
        </p:txBody>
      </p:sp>
      <p:sp>
        <p:nvSpPr>
          <p:cNvPr id="45059"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367" name="CustomShape 4"/>
          <p:cNvSpPr/>
          <p:nvPr/>
        </p:nvSpPr>
        <p:spPr>
          <a:xfrm>
            <a:off x="287338" y="381000"/>
            <a:ext cx="8628062" cy="5749925"/>
          </a:xfrm>
          <a:prstGeom prst="rect">
            <a:avLst/>
          </a:prstGeom>
          <a:noFill/>
          <a:ln>
            <a:noFill/>
          </a:ln>
        </p:spPr>
        <p:txBody>
          <a:bodyPr lIns="90000" tIns="45000" rIns="90000" bIns="45000"/>
          <a:lstStyle/>
          <a:p>
            <a:pPr marL="635000" indent="-635000" fontAlgn="auto">
              <a:spcBef>
                <a:spcPts val="0"/>
              </a:spcBef>
              <a:spcAft>
                <a:spcPts val="1800"/>
              </a:spcAft>
              <a:buFont typeface="Wingdings" panose="05000000000000000000" pitchFamily="2" charset="2"/>
              <a:buChar char="Ø"/>
              <a:defRPr/>
            </a:pPr>
            <a:r>
              <a:rPr lang="az-Cyrl-AZ" sz="3600" dirty="0" smtClean="0">
                <a:solidFill>
                  <a:srgbClr val="FFC000"/>
                </a:solidFill>
                <a:latin typeface="Tahoma"/>
                <a:ea typeface="+mn-ea"/>
                <a:cs typeface="+mn-cs"/>
              </a:rPr>
              <a:t>Какие </a:t>
            </a:r>
            <a:r>
              <a:rPr lang="az-Cyrl-AZ" sz="3600" dirty="0">
                <a:solidFill>
                  <a:srgbClr val="FFC000"/>
                </a:solidFill>
                <a:latin typeface="Tahoma"/>
                <a:ea typeface="+mn-ea"/>
                <a:cs typeface="+mn-cs"/>
              </a:rPr>
              <a:t>изменения? </a:t>
            </a:r>
            <a:r>
              <a:rPr lang="pt-BR" sz="2800" dirty="0">
                <a:solidFill>
                  <a:srgbClr val="FFFFFF"/>
                </a:solidFill>
                <a:latin typeface="Tahoma"/>
                <a:ea typeface="+mn-ea"/>
                <a:cs typeface="+mn-cs"/>
              </a:rPr>
              <a:t>	</a:t>
            </a:r>
            <a:r>
              <a:rPr lang="pt-BR" sz="2800" dirty="0" smtClean="0">
                <a:solidFill>
                  <a:srgbClr val="FFFFFF"/>
                </a:solidFill>
                <a:latin typeface="Tahoma"/>
                <a:ea typeface="+mn-ea"/>
                <a:cs typeface="+mn-cs"/>
              </a:rPr>
              <a:t/>
            </a:r>
            <a:br>
              <a:rPr lang="pt-BR" sz="2800" dirty="0" smtClean="0">
                <a:solidFill>
                  <a:srgbClr val="FFFFFF"/>
                </a:solidFill>
                <a:latin typeface="Tahoma"/>
                <a:ea typeface="+mn-ea"/>
                <a:cs typeface="+mn-cs"/>
              </a:rPr>
            </a:br>
            <a:r>
              <a:rPr lang="pt-BR" sz="2400" i="1" dirty="0" smtClean="0">
                <a:solidFill>
                  <a:srgbClr val="FFFFFF"/>
                </a:solidFill>
                <a:latin typeface="Tahoma"/>
                <a:ea typeface="+mn-ea"/>
                <a:cs typeface="+mn-cs"/>
              </a:rPr>
              <a:t>What </a:t>
            </a:r>
            <a:r>
              <a:rPr lang="pt-BR" sz="2400" i="1" dirty="0">
                <a:solidFill>
                  <a:srgbClr val="FFFFFF"/>
                </a:solidFill>
                <a:latin typeface="Tahoma"/>
                <a:ea typeface="+mn-ea"/>
                <a:cs typeface="+mn-cs"/>
              </a:rPr>
              <a:t>kind of change?</a:t>
            </a:r>
            <a:endParaRPr dirty="0">
              <a:latin typeface="+mn-lt"/>
              <a:ea typeface="+mn-ea"/>
              <a:cs typeface="+mn-cs"/>
            </a:endParaRPr>
          </a:p>
          <a:p>
            <a:pPr marL="635000" indent="-635000" fontAlgn="auto">
              <a:spcBef>
                <a:spcPts val="0"/>
              </a:spcBef>
              <a:spcAft>
                <a:spcPts val="1800"/>
              </a:spcAft>
              <a:buFont typeface="Wingdings" panose="05000000000000000000" pitchFamily="2" charset="2"/>
              <a:buChar char="Ø"/>
              <a:defRPr/>
            </a:pPr>
            <a:r>
              <a:rPr lang="ru-RU" sz="3600" dirty="0" smtClean="0">
                <a:solidFill>
                  <a:srgbClr val="FFC000"/>
                </a:solidFill>
                <a:latin typeface="Tahoma"/>
                <a:ea typeface="+mn-ea"/>
                <a:cs typeface="+mn-cs"/>
              </a:rPr>
              <a:t>вы не можете заставить студента изменить </a:t>
            </a:r>
            <a:r>
              <a:rPr lang="pt-BR" sz="2800" dirty="0">
                <a:solidFill>
                  <a:srgbClr val="FFFFFF"/>
                </a:solidFill>
                <a:latin typeface="Tahoma"/>
                <a:ea typeface="+mn-ea"/>
                <a:cs typeface="+mn-cs"/>
              </a:rPr>
              <a:t>	</a:t>
            </a:r>
            <a:r>
              <a:rPr lang="pt-BR" sz="2800" dirty="0" smtClean="0">
                <a:solidFill>
                  <a:srgbClr val="FFFFFF"/>
                </a:solidFill>
                <a:latin typeface="Tahoma"/>
                <a:ea typeface="+mn-ea"/>
                <a:cs typeface="+mn-cs"/>
              </a:rPr>
              <a:t/>
            </a:r>
            <a:br>
              <a:rPr lang="pt-BR" sz="2800" dirty="0" smtClean="0">
                <a:solidFill>
                  <a:srgbClr val="FFFFFF"/>
                </a:solidFill>
                <a:latin typeface="Tahoma"/>
                <a:ea typeface="+mn-ea"/>
                <a:cs typeface="+mn-cs"/>
              </a:rPr>
            </a:br>
            <a:r>
              <a:rPr lang="pt-BR" sz="2400" i="1" dirty="0" smtClean="0">
                <a:solidFill>
                  <a:srgbClr val="FFFFFF"/>
                </a:solidFill>
                <a:latin typeface="Tahoma"/>
                <a:ea typeface="+mn-ea"/>
                <a:cs typeface="+mn-cs"/>
              </a:rPr>
              <a:t>You </a:t>
            </a:r>
            <a:r>
              <a:rPr lang="pt-BR" sz="2400" i="1" dirty="0">
                <a:solidFill>
                  <a:srgbClr val="FFFFFF"/>
                </a:solidFill>
                <a:latin typeface="Tahoma"/>
                <a:ea typeface="+mn-ea"/>
                <a:cs typeface="+mn-cs"/>
              </a:rPr>
              <a:t>cannot force a student to change </a:t>
            </a:r>
            <a:endParaRPr dirty="0">
              <a:latin typeface="+mn-lt"/>
              <a:ea typeface="+mn-ea"/>
              <a:cs typeface="+mn-cs"/>
            </a:endParaRPr>
          </a:p>
          <a:p>
            <a:pPr marL="635000" indent="-635000" fontAlgn="auto">
              <a:spcBef>
                <a:spcPts val="0"/>
              </a:spcBef>
              <a:spcAft>
                <a:spcPts val="0"/>
              </a:spcAft>
              <a:buFont typeface="Wingdings" panose="05000000000000000000" pitchFamily="2" charset="2"/>
              <a:buChar char="Ø"/>
              <a:defRPr/>
            </a:pPr>
            <a:r>
              <a:rPr lang="ru-RU" sz="3600" dirty="0" smtClean="0">
                <a:solidFill>
                  <a:srgbClr val="FFC000"/>
                </a:solidFill>
                <a:latin typeface="Tahoma"/>
                <a:ea typeface="+mn-ea"/>
                <a:cs typeface="+mn-cs"/>
              </a:rPr>
              <a:t>Изменения</a:t>
            </a:r>
            <a:r>
              <a:rPr lang="ru-RU" sz="3600" dirty="0">
                <a:solidFill>
                  <a:srgbClr val="FFC000"/>
                </a:solidFill>
                <a:latin typeface="Tahoma"/>
                <a:ea typeface="+mn-ea"/>
                <a:cs typeface="+mn-cs"/>
              </a:rPr>
              <a:t>, к которым приводит основанное </a:t>
            </a:r>
            <a:r>
              <a:rPr lang="ru-RU" sz="3600" dirty="0" smtClean="0">
                <a:solidFill>
                  <a:srgbClr val="FFC000"/>
                </a:solidFill>
                <a:latin typeface="Tahoma"/>
                <a:ea typeface="+mn-ea"/>
                <a:cs typeface="+mn-cs"/>
              </a:rPr>
              <a:t>на </a:t>
            </a:r>
            <a:r>
              <a:rPr lang="ru-RU" sz="3600" dirty="0">
                <a:solidFill>
                  <a:srgbClr val="FFC000"/>
                </a:solidFill>
                <a:latin typeface="Tahoma"/>
                <a:ea typeface="+mn-ea"/>
                <a:cs typeface="+mn-cs"/>
              </a:rPr>
              <a:t>Библии наказание – это изменение по желанию сердца. </a:t>
            </a:r>
            <a:r>
              <a:rPr lang="pt-BR" sz="2800" dirty="0">
                <a:solidFill>
                  <a:srgbClr val="FFFFFF"/>
                </a:solidFill>
                <a:latin typeface="Tahoma"/>
                <a:ea typeface="+mn-ea"/>
                <a:cs typeface="+mn-cs"/>
              </a:rPr>
              <a:t/>
            </a:r>
            <a:br>
              <a:rPr lang="pt-BR" sz="2800" dirty="0">
                <a:solidFill>
                  <a:srgbClr val="FFFFFF"/>
                </a:solidFill>
                <a:latin typeface="Tahoma"/>
                <a:ea typeface="+mn-ea"/>
                <a:cs typeface="+mn-cs"/>
              </a:rPr>
            </a:br>
            <a:r>
              <a:rPr lang="pt-BR" sz="2400" i="1" dirty="0" smtClean="0">
                <a:solidFill>
                  <a:srgbClr val="FFFFFF"/>
                </a:solidFill>
                <a:latin typeface="Tahoma"/>
                <a:ea typeface="+mn-ea"/>
                <a:cs typeface="+mn-cs"/>
              </a:rPr>
              <a:t>Biblical </a:t>
            </a:r>
            <a:r>
              <a:rPr lang="pt-BR" sz="2400" i="1" dirty="0">
                <a:solidFill>
                  <a:srgbClr val="FFFFFF"/>
                </a:solidFill>
                <a:latin typeface="Tahoma"/>
                <a:ea typeface="+mn-ea"/>
                <a:cs typeface="+mn-cs"/>
              </a:rPr>
              <a:t>discipline is designed to bring change from a </a:t>
            </a:r>
            <a:r>
              <a:rPr lang="pt-BR" sz="2400" i="1" dirty="0" smtClean="0">
                <a:solidFill>
                  <a:srgbClr val="FFFFFF"/>
                </a:solidFill>
                <a:latin typeface="Tahoma"/>
                <a:ea typeface="+mn-ea"/>
                <a:cs typeface="+mn-cs"/>
              </a:rPr>
              <a:t>   willing </a:t>
            </a:r>
            <a:r>
              <a:rPr lang="pt-BR" sz="2400" i="1" dirty="0">
                <a:solidFill>
                  <a:srgbClr val="FFFFFF"/>
                </a:solidFill>
                <a:latin typeface="Tahoma"/>
                <a:ea typeface="+mn-ea"/>
                <a:cs typeface="+mn-cs"/>
              </a:rPr>
              <a:t>heart.</a:t>
            </a:r>
            <a:endParaRPr sz="2400" dirty="0">
              <a:latin typeface="+mn-lt"/>
              <a:ea typeface="+mn-ea"/>
              <a:cs typeface="+mn-cs"/>
            </a:endParaRPr>
          </a:p>
        </p:txBody>
      </p:sp>
      <p:sp>
        <p:nvSpPr>
          <p:cNvPr id="4506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extLst>
      <p:ext uri="{BB962C8B-B14F-4D97-AF65-F5344CB8AC3E}">
        <p14:creationId xmlns:p14="http://schemas.microsoft.com/office/powerpoint/2010/main" val="178160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67">
                                            <p:txEl>
                                              <p:pRg st="0" end="0"/>
                                            </p:txEl>
                                          </p:spTgt>
                                        </p:tgtEl>
                                        <p:attrNameLst>
                                          <p:attrName>style.visibility</p:attrName>
                                        </p:attrNameLst>
                                      </p:cBhvr>
                                      <p:to>
                                        <p:strVal val="visible"/>
                                      </p:to>
                                    </p:set>
                                    <p:anim calcmode="lin" valueType="num">
                                      <p:cBhvr additive="base">
                                        <p:cTn id="7" dur="500" fill="hold"/>
                                        <p:tgtEl>
                                          <p:spTgt spid="3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7">
                                            <p:txEl>
                                              <p:pRg st="1" end="1"/>
                                            </p:txEl>
                                          </p:spTgt>
                                        </p:tgtEl>
                                        <p:attrNameLst>
                                          <p:attrName>style.visibility</p:attrName>
                                        </p:attrNameLst>
                                      </p:cBhvr>
                                      <p:to>
                                        <p:strVal val="visible"/>
                                      </p:to>
                                    </p:set>
                                    <p:anim calcmode="lin" valueType="num">
                                      <p:cBhvr additive="base">
                                        <p:cTn id="13" dur="500" fill="hold"/>
                                        <p:tgtEl>
                                          <p:spTgt spid="3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67">
                                            <p:txEl>
                                              <p:pRg st="2" end="2"/>
                                            </p:txEl>
                                          </p:spTgt>
                                        </p:tgtEl>
                                        <p:attrNameLst>
                                          <p:attrName>style.visibility</p:attrName>
                                        </p:attrNameLst>
                                      </p:cBhvr>
                                      <p:to>
                                        <p:strVal val="visible"/>
                                      </p:to>
                                    </p:set>
                                    <p:anim calcmode="lin" valueType="num">
                                      <p:cBhvr additive="base">
                                        <p:cTn id="19" dur="500" fill="hold"/>
                                        <p:tgtEl>
                                          <p:spTgt spid="3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0243"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5BAE1EA6-6DD6-4664-97E2-48FE1E711C15}" type="slidenum">
              <a:rPr lang="pt-BR" sz="1000">
                <a:solidFill>
                  <a:srgbClr val="FFFFFF"/>
                </a:solidFill>
                <a:latin typeface="Tahoma" pitchFamily="34" charset="0"/>
              </a:rPr>
              <a:pPr/>
              <a:t>4</a:t>
            </a:fld>
            <a:endParaRPr lang="en-US"/>
          </a:p>
        </p:txBody>
      </p:sp>
      <p:sp>
        <p:nvSpPr>
          <p:cNvPr id="10244" name="CustomShape 3"/>
          <p:cNvSpPr>
            <a:spLocks noChangeArrowheads="1"/>
          </p:cNvSpPr>
          <p:nvPr/>
        </p:nvSpPr>
        <p:spPr bwMode="auto">
          <a:xfrm>
            <a:off x="252413" y="381000"/>
            <a:ext cx="8480425" cy="4648200"/>
          </a:xfrm>
          <a:prstGeom prst="rect">
            <a:avLst/>
          </a:prstGeom>
          <a:noFill/>
          <a:ln w="9525">
            <a:noFill/>
            <a:miter lim="800000"/>
            <a:headEnd/>
            <a:tailEnd/>
          </a:ln>
        </p:spPr>
        <p:txBody>
          <a:bodyPr lIns="90000" tIns="45000" rIns="90000" bIns="45000"/>
          <a:lstStyle/>
          <a:p>
            <a:pPr algn="ctr"/>
            <a:r>
              <a:rPr lang="ru-RU" sz="3600" b="1" dirty="0">
                <a:solidFill>
                  <a:srgbClr val="FFC000"/>
                </a:solidFill>
              </a:rPr>
              <a:t>Ключевое место Писания:</a:t>
            </a:r>
            <a:r>
              <a:rPr lang="ru-RU" sz="3600" dirty="0">
                <a:solidFill>
                  <a:srgbClr val="FFC000"/>
                </a:solidFill>
              </a:rPr>
              <a:t> </a:t>
            </a:r>
            <a:endParaRPr lang="en-US" sz="3600" dirty="0" smtClean="0">
              <a:solidFill>
                <a:srgbClr val="FFC000"/>
              </a:solidFill>
            </a:endParaRPr>
          </a:p>
          <a:p>
            <a:pPr algn="ctr"/>
            <a:r>
              <a:rPr lang="ru-RU" sz="3600" dirty="0" smtClean="0">
                <a:solidFill>
                  <a:srgbClr val="FFC000"/>
                </a:solidFill>
              </a:rPr>
              <a:t>Притчи </a:t>
            </a:r>
            <a:r>
              <a:rPr lang="ru-RU" sz="3600" dirty="0">
                <a:solidFill>
                  <a:srgbClr val="FFC000"/>
                </a:solidFill>
              </a:rPr>
              <a:t>22:6</a:t>
            </a:r>
            <a:endParaRPr lang="en-US" sz="3600" dirty="0">
              <a:solidFill>
                <a:srgbClr val="FFC000"/>
              </a:solidFill>
            </a:endParaRPr>
          </a:p>
          <a:p>
            <a:pPr algn="ctr"/>
            <a:endParaRPr lang="en-US" dirty="0">
              <a:solidFill>
                <a:srgbClr val="FFC000"/>
              </a:solidFill>
            </a:endParaRPr>
          </a:p>
          <a:p>
            <a:r>
              <a:rPr lang="ru-RU" sz="3600" dirty="0">
                <a:solidFill>
                  <a:srgbClr val="FFC000"/>
                </a:solidFill>
              </a:rPr>
              <a:t>Наставь юношу при начале пути его: он не уклонится от него, когда и состарится.</a:t>
            </a:r>
            <a:endParaRPr lang="en-US" sz="3600" dirty="0">
              <a:solidFill>
                <a:srgbClr val="FFC000"/>
              </a:solidFill>
            </a:endParaRPr>
          </a:p>
          <a:p>
            <a:pPr algn="ctr"/>
            <a:endParaRPr lang="pt-BR" sz="2400" dirty="0">
              <a:solidFill>
                <a:srgbClr val="FFFFFF"/>
              </a:solidFill>
            </a:endParaRPr>
          </a:p>
          <a:p>
            <a:pPr algn="ctr"/>
            <a:r>
              <a:rPr lang="pt-BR" sz="2400" dirty="0">
                <a:solidFill>
                  <a:srgbClr val="FFFFFF"/>
                </a:solidFill>
              </a:rPr>
              <a:t>Key Verse: </a:t>
            </a:r>
            <a:r>
              <a:rPr lang="pt-BR" sz="2800" dirty="0">
                <a:solidFill>
                  <a:srgbClr val="FFFFFF"/>
                </a:solidFill>
                <a:latin typeface="Tahoma" pitchFamily="34" charset="0"/>
              </a:rPr>
              <a:t>Proverbs 22:6</a:t>
            </a:r>
            <a:endParaRPr lang="en-US" dirty="0"/>
          </a:p>
          <a:p>
            <a:pPr algn="ctr"/>
            <a:r>
              <a:rPr lang="pt-BR" sz="2800" dirty="0">
                <a:solidFill>
                  <a:srgbClr val="FFFFFF"/>
                </a:solidFill>
                <a:latin typeface="Tahoma" pitchFamily="34" charset="0"/>
              </a:rPr>
              <a:t>Train a child in the way he should go, </a:t>
            </a:r>
          </a:p>
          <a:p>
            <a:pPr algn="ctr"/>
            <a:r>
              <a:rPr lang="pt-BR" sz="2800" dirty="0">
                <a:solidFill>
                  <a:srgbClr val="FFFFFF"/>
                </a:solidFill>
                <a:latin typeface="Tahoma" pitchFamily="34" charset="0"/>
              </a:rPr>
              <a:t>and when he is old he will not turn from </a:t>
            </a:r>
            <a:r>
              <a:rPr lang="pt-BR" sz="2400" dirty="0">
                <a:solidFill>
                  <a:srgbClr val="FFFFFF"/>
                </a:solidFill>
                <a:latin typeface="Tahoma" pitchFamily="34" charset="0"/>
              </a:rPr>
              <a:t>it.</a:t>
            </a:r>
            <a:endParaRPr lang="en-US" dirty="0"/>
          </a:p>
        </p:txBody>
      </p:sp>
      <p:sp>
        <p:nvSpPr>
          <p:cNvPr id="10245"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6E629780-B774-4E50-B223-059180BD691B}" type="slidenum">
              <a:rPr lang="pt-BR" sz="1000">
                <a:solidFill>
                  <a:srgbClr val="FFFFFF"/>
                </a:solidFill>
                <a:latin typeface="Tahoma" pitchFamily="34" charset="0"/>
              </a:rPr>
              <a:pPr/>
              <a:t>40</a:t>
            </a:fld>
            <a:endParaRPr lang="en-US"/>
          </a:p>
        </p:txBody>
      </p:sp>
      <p:sp>
        <p:nvSpPr>
          <p:cNvPr id="46083"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46084" name="CustomShape 3"/>
          <p:cNvSpPr>
            <a:spLocks noChangeArrowheads="1"/>
          </p:cNvSpPr>
          <p:nvPr/>
        </p:nvSpPr>
        <p:spPr bwMode="auto">
          <a:xfrm>
            <a:off x="457200" y="277813"/>
            <a:ext cx="8229600" cy="1530350"/>
          </a:xfrm>
          <a:prstGeom prst="rect">
            <a:avLst/>
          </a:prstGeom>
          <a:noFill/>
          <a:ln w="9525">
            <a:noFill/>
            <a:miter lim="800000"/>
            <a:headEnd/>
            <a:tailEnd/>
          </a:ln>
        </p:spPr>
        <p:txBody>
          <a:bodyPr lIns="90000" tIns="45000" rIns="90000" bIns="45000" anchor="ctr" anchorCtr="1"/>
          <a:lstStyle/>
          <a:p>
            <a:r>
              <a:rPr lang="ru-RU" sz="4400" dirty="0">
                <a:solidFill>
                  <a:srgbClr val="FFCC00"/>
                </a:solidFill>
                <a:latin typeface="Tahoma" pitchFamily="34" charset="0"/>
              </a:rPr>
              <a:t>Любовь – высочайший мотив к изменениям. </a:t>
            </a:r>
            <a:r>
              <a:rPr lang="pt-BR" sz="4400" dirty="0">
                <a:solidFill>
                  <a:srgbClr val="FFCC00"/>
                </a:solidFill>
                <a:latin typeface="Tahoma" pitchFamily="34" charset="0"/>
              </a:rPr>
              <a:t/>
            </a:r>
            <a:br>
              <a:rPr lang="pt-BR" sz="4400" dirty="0">
                <a:solidFill>
                  <a:srgbClr val="FFCC00"/>
                </a:solidFill>
                <a:latin typeface="Tahoma" pitchFamily="34" charset="0"/>
              </a:rPr>
            </a:br>
            <a:r>
              <a:rPr lang="pt-BR" sz="3200" i="1" dirty="0">
                <a:solidFill>
                  <a:schemeClr val="bg1"/>
                </a:solidFill>
                <a:latin typeface="Tahoma" pitchFamily="34" charset="0"/>
              </a:rPr>
              <a:t>Love is the highest motive for change</a:t>
            </a:r>
            <a:endParaRPr lang="en-US" dirty="0">
              <a:solidFill>
                <a:schemeClr val="bg1"/>
              </a:solidFill>
            </a:endParaRPr>
          </a:p>
        </p:txBody>
      </p:sp>
      <p:sp>
        <p:nvSpPr>
          <p:cNvPr id="372" name="CustomShape 4"/>
          <p:cNvSpPr>
            <a:spLocks noChangeArrowheads="1"/>
          </p:cNvSpPr>
          <p:nvPr/>
        </p:nvSpPr>
        <p:spPr bwMode="auto">
          <a:xfrm>
            <a:off x="457200" y="2097088"/>
            <a:ext cx="8229600" cy="4033837"/>
          </a:xfrm>
          <a:prstGeom prst="rect">
            <a:avLst/>
          </a:prstGeom>
          <a:noFill/>
          <a:ln w="9525">
            <a:noFill/>
            <a:miter lim="800000"/>
            <a:headEnd/>
            <a:tailEnd/>
          </a:ln>
        </p:spPr>
        <p:txBody>
          <a:bodyPr lIns="90000" tIns="45000" rIns="90000" bIns="45000"/>
          <a:lstStyle/>
          <a:p>
            <a:r>
              <a:rPr lang="ru-RU" sz="3200" dirty="0" smtClean="0">
                <a:solidFill>
                  <a:srgbClr val="FFC000"/>
                </a:solidFill>
              </a:rPr>
              <a:t>Что же мотивирует человека захотеть измениться?</a:t>
            </a:r>
            <a:endParaRPr lang="en-US" sz="3200" dirty="0" smtClean="0">
              <a:solidFill>
                <a:srgbClr val="FFC000"/>
              </a:solidFill>
            </a:endParaRPr>
          </a:p>
          <a:p>
            <a:r>
              <a:rPr lang="pt-BR" sz="2400" i="1" dirty="0" smtClean="0">
                <a:solidFill>
                  <a:srgbClr val="FFFFFF"/>
                </a:solidFill>
                <a:latin typeface="Tahoma" pitchFamily="34" charset="0"/>
              </a:rPr>
              <a:t>So </a:t>
            </a:r>
            <a:r>
              <a:rPr lang="pt-BR" sz="2400" i="1" dirty="0">
                <a:solidFill>
                  <a:srgbClr val="FFFFFF"/>
                </a:solidFill>
                <a:latin typeface="Tahoma" pitchFamily="34" charset="0"/>
              </a:rPr>
              <a:t>what motivates a person to want to change?</a:t>
            </a:r>
            <a:endParaRPr lang="en-US" dirty="0"/>
          </a:p>
          <a:p>
            <a:r>
              <a:rPr lang="pt-BR" sz="3200" dirty="0">
                <a:solidFill>
                  <a:srgbClr val="FFFFFF"/>
                </a:solidFill>
                <a:latin typeface="Tahoma" pitchFamily="34" charset="0"/>
              </a:rPr>
              <a:t>	</a:t>
            </a:r>
            <a:r>
              <a:rPr lang="pt-BR" sz="3200" dirty="0">
                <a:solidFill>
                  <a:srgbClr val="FFC000"/>
                </a:solidFill>
                <a:latin typeface="Tahoma" pitchFamily="34" charset="0"/>
              </a:rPr>
              <a:t>1. </a:t>
            </a:r>
            <a:r>
              <a:rPr lang="az-Cyrl-AZ" sz="3200" dirty="0">
                <a:solidFill>
                  <a:srgbClr val="FFC000"/>
                </a:solidFill>
                <a:latin typeface="Tahoma" pitchFamily="34" charset="0"/>
              </a:rPr>
              <a:t>изучение</a:t>
            </a:r>
            <a:r>
              <a:rPr lang="pt-BR" sz="3200" dirty="0">
                <a:solidFill>
                  <a:srgbClr val="FFC000"/>
                </a:solidFill>
                <a:latin typeface="Tahoma" pitchFamily="34" charset="0"/>
              </a:rPr>
              <a:t> </a:t>
            </a:r>
            <a:r>
              <a:rPr lang="pt-BR" sz="2800" i="1" dirty="0">
                <a:solidFill>
                  <a:srgbClr val="FFFFFF"/>
                </a:solidFill>
                <a:latin typeface="Tahoma" pitchFamily="34" charset="0"/>
              </a:rPr>
              <a:t>Learning</a:t>
            </a:r>
            <a:endParaRPr lang="en-US" dirty="0"/>
          </a:p>
          <a:p>
            <a:r>
              <a:rPr lang="pt-BR" sz="3200" dirty="0">
                <a:solidFill>
                  <a:srgbClr val="FFFFFF"/>
                </a:solidFill>
                <a:latin typeface="Tahoma" pitchFamily="34" charset="0"/>
              </a:rPr>
              <a:t>	</a:t>
            </a:r>
            <a:r>
              <a:rPr lang="pt-BR" sz="3200" dirty="0">
                <a:solidFill>
                  <a:srgbClr val="FFC000"/>
                </a:solidFill>
                <a:latin typeface="Tahoma" pitchFamily="34" charset="0"/>
              </a:rPr>
              <a:t>2. </a:t>
            </a:r>
            <a:r>
              <a:rPr lang="az-Cyrl-AZ" sz="3200" dirty="0">
                <a:solidFill>
                  <a:srgbClr val="FFC000"/>
                </a:solidFill>
                <a:latin typeface="Tahoma" pitchFamily="34" charset="0"/>
              </a:rPr>
              <a:t>боли</a:t>
            </a:r>
            <a:r>
              <a:rPr lang="pt-BR" sz="3200" dirty="0">
                <a:solidFill>
                  <a:srgbClr val="FFC000"/>
                </a:solidFill>
                <a:latin typeface="Tahoma" pitchFamily="34" charset="0"/>
              </a:rPr>
              <a:t> </a:t>
            </a:r>
            <a:r>
              <a:rPr lang="pt-BR" sz="2800" i="1" dirty="0">
                <a:solidFill>
                  <a:srgbClr val="FFFFFF"/>
                </a:solidFill>
                <a:latin typeface="Tahoma" pitchFamily="34" charset="0"/>
              </a:rPr>
              <a:t>Pain</a:t>
            </a:r>
            <a:endParaRPr lang="en-US" dirty="0"/>
          </a:p>
          <a:p>
            <a:pPr lvl="2">
              <a:buSzPct val="25000"/>
            </a:pPr>
            <a:r>
              <a:rPr lang="pt-BR" sz="2800" dirty="0">
                <a:solidFill>
                  <a:srgbClr val="FFFFFF"/>
                </a:solidFill>
                <a:latin typeface="Tahoma" pitchFamily="34" charset="0"/>
              </a:rPr>
              <a:t>	</a:t>
            </a:r>
            <a:r>
              <a:rPr lang="pt-BR" sz="2800" dirty="0">
                <a:solidFill>
                  <a:srgbClr val="FFC000"/>
                </a:solidFill>
                <a:latin typeface="Tahoma" pitchFamily="34" charset="0"/>
              </a:rPr>
              <a:t>a. </a:t>
            </a:r>
            <a:r>
              <a:rPr lang="ru-RU" sz="2800" dirty="0">
                <a:solidFill>
                  <a:srgbClr val="FFC000"/>
                </a:solidFill>
              </a:rPr>
              <a:t>Духовная боль </a:t>
            </a:r>
            <a:r>
              <a:rPr lang="pt-BR" sz="2400" i="1" dirty="0">
                <a:solidFill>
                  <a:srgbClr val="FFFFFF"/>
                </a:solidFill>
                <a:latin typeface="Tahoma" pitchFamily="34" charset="0"/>
              </a:rPr>
              <a:t>Spiritual pain</a:t>
            </a:r>
            <a:endParaRPr lang="en-US" dirty="0"/>
          </a:p>
          <a:p>
            <a:pPr lvl="2">
              <a:buSzPct val="25000"/>
            </a:pPr>
            <a:r>
              <a:rPr lang="pt-BR" sz="2800" dirty="0">
                <a:solidFill>
                  <a:srgbClr val="FFFFFF"/>
                </a:solidFill>
                <a:latin typeface="Tahoma" pitchFamily="34" charset="0"/>
              </a:rPr>
              <a:t>	</a:t>
            </a:r>
            <a:r>
              <a:rPr lang="pt-BR" sz="2800" dirty="0">
                <a:solidFill>
                  <a:srgbClr val="FFC000"/>
                </a:solidFill>
                <a:latin typeface="Tahoma" pitchFamily="34" charset="0"/>
              </a:rPr>
              <a:t>b. </a:t>
            </a:r>
            <a:r>
              <a:rPr lang="ru-RU" sz="2800" dirty="0">
                <a:solidFill>
                  <a:srgbClr val="FFC000"/>
                </a:solidFill>
              </a:rPr>
              <a:t>Эмоциональная боль </a:t>
            </a:r>
            <a:r>
              <a:rPr lang="pt-BR" sz="2400" i="1" dirty="0">
                <a:solidFill>
                  <a:srgbClr val="FFFFFF"/>
                </a:solidFill>
                <a:latin typeface="Tahoma" pitchFamily="34" charset="0"/>
              </a:rPr>
              <a:t>Emotional pain</a:t>
            </a:r>
            <a:endParaRPr lang="en-US" dirty="0"/>
          </a:p>
          <a:p>
            <a:pPr lvl="2">
              <a:buSzPct val="25000"/>
            </a:pPr>
            <a:r>
              <a:rPr lang="pt-BR" sz="2800" dirty="0">
                <a:solidFill>
                  <a:srgbClr val="FFFFFF"/>
                </a:solidFill>
                <a:latin typeface="Tahoma" pitchFamily="34" charset="0"/>
              </a:rPr>
              <a:t>	</a:t>
            </a:r>
            <a:r>
              <a:rPr lang="pt-BR" sz="2800" dirty="0">
                <a:solidFill>
                  <a:srgbClr val="FFC000"/>
                </a:solidFill>
                <a:latin typeface="Tahoma" pitchFamily="34" charset="0"/>
              </a:rPr>
              <a:t>c. </a:t>
            </a:r>
            <a:r>
              <a:rPr lang="ru-RU" sz="2800" dirty="0">
                <a:solidFill>
                  <a:srgbClr val="FFC000"/>
                </a:solidFill>
              </a:rPr>
              <a:t>Физическая боль </a:t>
            </a:r>
            <a:r>
              <a:rPr lang="pt-BR" sz="2400" i="1" dirty="0">
                <a:solidFill>
                  <a:srgbClr val="FFFFFF"/>
                </a:solidFill>
                <a:latin typeface="Tahoma" pitchFamily="34" charset="0"/>
              </a:rPr>
              <a:t>Physical pain</a:t>
            </a:r>
            <a:endParaRPr lang="en-US" dirty="0"/>
          </a:p>
        </p:txBody>
      </p:sp>
      <p:sp>
        <p:nvSpPr>
          <p:cNvPr id="4608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2">
                                            <p:txEl>
                                              <p:pRg st="0" end="0"/>
                                            </p:txEl>
                                          </p:spTgt>
                                        </p:tgtEl>
                                        <p:attrNameLst>
                                          <p:attrName>style.visibility</p:attrName>
                                        </p:attrNameLst>
                                      </p:cBhvr>
                                      <p:to>
                                        <p:strVal val="visible"/>
                                      </p:to>
                                    </p:set>
                                    <p:anim calcmode="lin" valueType="num">
                                      <p:cBhvr additive="base">
                                        <p:cTn id="7" dur="500" fill="hold"/>
                                        <p:tgtEl>
                                          <p:spTgt spid="3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72">
                                            <p:txEl>
                                              <p:pRg st="1" end="1"/>
                                            </p:txEl>
                                          </p:spTgt>
                                        </p:tgtEl>
                                        <p:attrNameLst>
                                          <p:attrName>style.visibility</p:attrName>
                                        </p:attrNameLst>
                                      </p:cBhvr>
                                      <p:to>
                                        <p:strVal val="visible"/>
                                      </p:to>
                                    </p:set>
                                    <p:anim calcmode="lin" valueType="num">
                                      <p:cBhvr additive="base">
                                        <p:cTn id="11" dur="500" fill="hold"/>
                                        <p:tgtEl>
                                          <p:spTgt spid="37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7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72">
                                            <p:txEl>
                                              <p:pRg st="2" end="2"/>
                                            </p:txEl>
                                          </p:spTgt>
                                        </p:tgtEl>
                                        <p:attrNameLst>
                                          <p:attrName>style.visibility</p:attrName>
                                        </p:attrNameLst>
                                      </p:cBhvr>
                                      <p:to>
                                        <p:strVal val="visible"/>
                                      </p:to>
                                    </p:set>
                                    <p:anim calcmode="lin" valueType="num">
                                      <p:cBhvr additive="base">
                                        <p:cTn id="17" dur="500" fill="hold"/>
                                        <p:tgtEl>
                                          <p:spTgt spid="37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72">
                                            <p:txEl>
                                              <p:pRg st="3" end="3"/>
                                            </p:txEl>
                                          </p:spTgt>
                                        </p:tgtEl>
                                        <p:attrNameLst>
                                          <p:attrName>style.visibility</p:attrName>
                                        </p:attrNameLst>
                                      </p:cBhvr>
                                      <p:to>
                                        <p:strVal val="visible"/>
                                      </p:to>
                                    </p:set>
                                    <p:anim calcmode="lin" valueType="num">
                                      <p:cBhvr additive="base">
                                        <p:cTn id="23" dur="500" fill="hold"/>
                                        <p:tgtEl>
                                          <p:spTgt spid="37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72">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4" fill="hold" nodeType="afterEffect">
                                  <p:stCondLst>
                                    <p:cond delay="0"/>
                                  </p:stCondLst>
                                  <p:childTnLst>
                                    <p:set>
                                      <p:cBhvr>
                                        <p:cTn id="27" dur="1" fill="hold">
                                          <p:stCondLst>
                                            <p:cond delay="0"/>
                                          </p:stCondLst>
                                        </p:cTn>
                                        <p:tgtEl>
                                          <p:spTgt spid="372">
                                            <p:txEl>
                                              <p:pRg st="4" end="4"/>
                                            </p:txEl>
                                          </p:spTgt>
                                        </p:tgtEl>
                                        <p:attrNameLst>
                                          <p:attrName>style.visibility</p:attrName>
                                        </p:attrNameLst>
                                      </p:cBhvr>
                                      <p:to>
                                        <p:strVal val="visible"/>
                                      </p:to>
                                    </p:set>
                                    <p:anim calcmode="lin" valueType="num">
                                      <p:cBhvr additive="base">
                                        <p:cTn id="28" dur="500" fill="hold"/>
                                        <p:tgtEl>
                                          <p:spTgt spid="372">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72">
                                            <p:txEl>
                                              <p:pRg st="4" end="4"/>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presetID="2" presetClass="entr" presetSubtype="4" fill="hold" nodeType="afterEffect">
                                  <p:stCondLst>
                                    <p:cond delay="0"/>
                                  </p:stCondLst>
                                  <p:childTnLst>
                                    <p:set>
                                      <p:cBhvr>
                                        <p:cTn id="32" dur="1" fill="hold">
                                          <p:stCondLst>
                                            <p:cond delay="0"/>
                                          </p:stCondLst>
                                        </p:cTn>
                                        <p:tgtEl>
                                          <p:spTgt spid="372">
                                            <p:txEl>
                                              <p:pRg st="5" end="5"/>
                                            </p:txEl>
                                          </p:spTgt>
                                        </p:tgtEl>
                                        <p:attrNameLst>
                                          <p:attrName>style.visibility</p:attrName>
                                        </p:attrNameLst>
                                      </p:cBhvr>
                                      <p:to>
                                        <p:strVal val="visible"/>
                                      </p:to>
                                    </p:set>
                                    <p:anim calcmode="lin" valueType="num">
                                      <p:cBhvr additive="base">
                                        <p:cTn id="33" dur="500" fill="hold"/>
                                        <p:tgtEl>
                                          <p:spTgt spid="37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72">
                                            <p:txEl>
                                              <p:pRg st="5" end="5"/>
                                            </p:txEl>
                                          </p:spTgt>
                                        </p:tgtEl>
                                        <p:attrNameLst>
                                          <p:attrName>ppt_y</p:attrName>
                                        </p:attrNameLst>
                                      </p:cBhvr>
                                      <p:tavLst>
                                        <p:tav tm="0">
                                          <p:val>
                                            <p:strVal val="1+#ppt_h/2"/>
                                          </p:val>
                                        </p:tav>
                                        <p:tav tm="100000">
                                          <p:val>
                                            <p:strVal val="#ppt_y"/>
                                          </p:val>
                                        </p:tav>
                                      </p:tavLst>
                                    </p:anim>
                                  </p:childTnLst>
                                </p:cTn>
                              </p:par>
                            </p:childTnLst>
                          </p:cTn>
                        </p:par>
                        <p:par>
                          <p:cTn id="35" fill="hold">
                            <p:stCondLst>
                              <p:cond delay="1500"/>
                            </p:stCondLst>
                            <p:childTnLst>
                              <p:par>
                                <p:cTn id="36" presetID="2" presetClass="entr" presetSubtype="4" fill="hold" nodeType="afterEffect">
                                  <p:stCondLst>
                                    <p:cond delay="0"/>
                                  </p:stCondLst>
                                  <p:childTnLst>
                                    <p:set>
                                      <p:cBhvr>
                                        <p:cTn id="37" dur="1" fill="hold">
                                          <p:stCondLst>
                                            <p:cond delay="0"/>
                                          </p:stCondLst>
                                        </p:cTn>
                                        <p:tgtEl>
                                          <p:spTgt spid="372">
                                            <p:txEl>
                                              <p:pRg st="6" end="6"/>
                                            </p:txEl>
                                          </p:spTgt>
                                        </p:tgtEl>
                                        <p:attrNameLst>
                                          <p:attrName>style.visibility</p:attrName>
                                        </p:attrNameLst>
                                      </p:cBhvr>
                                      <p:to>
                                        <p:strVal val="visible"/>
                                      </p:to>
                                    </p:set>
                                    <p:anim calcmode="lin" valueType="num">
                                      <p:cBhvr additive="base">
                                        <p:cTn id="38" dur="500" fill="hold"/>
                                        <p:tgtEl>
                                          <p:spTgt spid="372">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7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B1609CC6-5A6F-4B0B-B61A-3208647FE6D9}" type="slidenum">
              <a:rPr lang="pt-BR" sz="1000">
                <a:solidFill>
                  <a:srgbClr val="FFFFFF"/>
                </a:solidFill>
                <a:latin typeface="Tahoma" pitchFamily="34" charset="0"/>
              </a:rPr>
              <a:pPr/>
              <a:t>41</a:t>
            </a:fld>
            <a:endParaRPr lang="en-US"/>
          </a:p>
        </p:txBody>
      </p:sp>
      <p:sp>
        <p:nvSpPr>
          <p:cNvPr id="47107"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47108" name="CustomShape 3"/>
          <p:cNvSpPr>
            <a:spLocks noChangeArrowheads="1"/>
          </p:cNvSpPr>
          <p:nvPr/>
        </p:nvSpPr>
        <p:spPr bwMode="auto">
          <a:xfrm>
            <a:off x="457200" y="277813"/>
            <a:ext cx="8229600" cy="1530350"/>
          </a:xfrm>
          <a:prstGeom prst="rect">
            <a:avLst/>
          </a:prstGeom>
          <a:noFill/>
          <a:ln w="9525">
            <a:noFill/>
            <a:miter lim="800000"/>
            <a:headEnd/>
            <a:tailEnd/>
          </a:ln>
        </p:spPr>
        <p:txBody>
          <a:bodyPr lIns="90000" tIns="45000" rIns="90000" bIns="45000" anchor="ctr" anchorCtr="1"/>
          <a:lstStyle/>
          <a:p>
            <a:r>
              <a:rPr lang="ru-RU" sz="4000" dirty="0">
                <a:solidFill>
                  <a:srgbClr val="FFC000"/>
                </a:solidFill>
              </a:rPr>
              <a:t>Так каких же изменений мы ожидаем? </a:t>
            </a:r>
            <a:endParaRPr lang="en-US" sz="4000" dirty="0">
              <a:solidFill>
                <a:srgbClr val="FFC000"/>
              </a:solidFill>
            </a:endParaRPr>
          </a:p>
          <a:p>
            <a:r>
              <a:rPr lang="pt-BR" sz="3200" i="1" dirty="0">
                <a:solidFill>
                  <a:schemeClr val="bg1"/>
                </a:solidFill>
                <a:latin typeface="Tahoma" pitchFamily="34" charset="0"/>
              </a:rPr>
              <a:t>What kind of change are we looking for</a:t>
            </a:r>
            <a:r>
              <a:rPr lang="pt-BR" sz="3600" i="1" dirty="0">
                <a:solidFill>
                  <a:schemeClr val="bg1"/>
                </a:solidFill>
                <a:latin typeface="Tahoma" pitchFamily="34" charset="0"/>
              </a:rPr>
              <a:t>?</a:t>
            </a:r>
            <a:endParaRPr lang="en-US" dirty="0">
              <a:solidFill>
                <a:schemeClr val="bg1"/>
              </a:solidFill>
            </a:endParaRPr>
          </a:p>
        </p:txBody>
      </p:sp>
      <p:sp>
        <p:nvSpPr>
          <p:cNvPr id="4711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
        <p:nvSpPr>
          <p:cNvPr id="2" name="Rectangle 1"/>
          <p:cNvSpPr/>
          <p:nvPr/>
        </p:nvSpPr>
        <p:spPr>
          <a:xfrm>
            <a:off x="837406" y="2259450"/>
            <a:ext cx="7467600" cy="3108543"/>
          </a:xfrm>
          <a:prstGeom prst="rect">
            <a:avLst/>
          </a:prstGeom>
        </p:spPr>
        <p:txBody>
          <a:bodyPr wrap="square">
            <a:spAutoFit/>
          </a:bodyPr>
          <a:lstStyle/>
          <a:p>
            <a:pPr marL="571500" indent="-571500">
              <a:buFont typeface="Wingdings" panose="05000000000000000000" pitchFamily="2" charset="2"/>
              <a:buChar char="Ø"/>
            </a:pPr>
            <a:r>
              <a:rPr lang="ru-RU" sz="3200" cap="all" dirty="0" smtClean="0">
                <a:solidFill>
                  <a:srgbClr val="FFC000"/>
                </a:solidFill>
                <a:latin typeface="+mn-lt"/>
              </a:rPr>
              <a:t>э</a:t>
            </a:r>
            <a:r>
              <a:rPr lang="ru-RU" sz="3200" dirty="0" smtClean="0">
                <a:solidFill>
                  <a:srgbClr val="FFC000"/>
                </a:solidFill>
                <a:latin typeface="+mn-lt"/>
              </a:rPr>
              <a:t>то </a:t>
            </a:r>
            <a:r>
              <a:rPr lang="ru-RU" sz="3200" dirty="0">
                <a:solidFill>
                  <a:srgbClr val="FFC000"/>
                </a:solidFill>
                <a:latin typeface="+mn-lt"/>
              </a:rPr>
              <a:t>изменение по желанию </a:t>
            </a:r>
            <a:r>
              <a:rPr lang="ru-RU" sz="3200" dirty="0" smtClean="0">
                <a:solidFill>
                  <a:srgbClr val="FFC000"/>
                </a:solidFill>
                <a:latin typeface="+mn-lt"/>
              </a:rPr>
              <a:t>сердца </a:t>
            </a:r>
            <a:r>
              <a:rPr lang="en-US" sz="3200" dirty="0" smtClean="0">
                <a:solidFill>
                  <a:srgbClr val="FFC000"/>
                </a:solidFill>
                <a:latin typeface="+mn-lt"/>
              </a:rPr>
              <a:t/>
            </a:r>
            <a:br>
              <a:rPr lang="en-US" sz="3200" dirty="0" smtClean="0">
                <a:solidFill>
                  <a:srgbClr val="FFC000"/>
                </a:solidFill>
                <a:latin typeface="+mn-lt"/>
              </a:rPr>
            </a:br>
            <a:r>
              <a:rPr lang="pt-BR" sz="2400" i="1" dirty="0" smtClean="0">
                <a:solidFill>
                  <a:srgbClr val="FFFFFF"/>
                </a:solidFill>
                <a:latin typeface="+mn-lt"/>
              </a:rPr>
              <a:t>Change </a:t>
            </a:r>
            <a:r>
              <a:rPr lang="pt-BR" sz="2400" i="1" dirty="0">
                <a:solidFill>
                  <a:srgbClr val="FFFFFF"/>
                </a:solidFill>
                <a:latin typeface="+mn-lt"/>
              </a:rPr>
              <a:t>that comes from the </a:t>
            </a:r>
            <a:r>
              <a:rPr lang="pt-BR" sz="2400" i="1" dirty="0" smtClean="0">
                <a:solidFill>
                  <a:srgbClr val="FFFFFF"/>
                </a:solidFill>
                <a:latin typeface="+mn-lt"/>
              </a:rPr>
              <a:t>heart</a:t>
            </a:r>
            <a:br>
              <a:rPr lang="pt-BR" sz="2400" i="1" dirty="0" smtClean="0">
                <a:solidFill>
                  <a:srgbClr val="FFFFFF"/>
                </a:solidFill>
                <a:latin typeface="+mn-lt"/>
              </a:rPr>
            </a:br>
            <a:endParaRPr lang="pt-BR" sz="2400" i="1" dirty="0" smtClean="0">
              <a:solidFill>
                <a:srgbClr val="FFFFFF"/>
              </a:solidFill>
              <a:latin typeface="+mn-lt"/>
            </a:endParaRPr>
          </a:p>
          <a:p>
            <a:pPr marL="571500" indent="-571500">
              <a:buFont typeface="Wingdings" panose="05000000000000000000" pitchFamily="2" charset="2"/>
              <a:buChar char="Ø"/>
            </a:pPr>
            <a:r>
              <a:rPr lang="ru-RU" sz="3200" dirty="0">
                <a:solidFill>
                  <a:srgbClr val="FFC000"/>
                </a:solidFill>
                <a:latin typeface="Tahoma" pitchFamily="34" charset="0"/>
              </a:rPr>
              <a:t>Изменение что хотят повиноваться больше Богу, и тех, кто во власти над </a:t>
            </a:r>
            <a:r>
              <a:rPr lang="ru-RU" sz="3200" dirty="0" smtClean="0">
                <a:solidFill>
                  <a:srgbClr val="FFC000"/>
                </a:solidFill>
                <a:latin typeface="Tahoma" pitchFamily="34" charset="0"/>
              </a:rPr>
              <a:t>нами </a:t>
            </a:r>
            <a:r>
              <a:rPr lang="en-US" sz="3200" dirty="0" smtClean="0">
                <a:solidFill>
                  <a:srgbClr val="FFC000"/>
                </a:solidFill>
                <a:latin typeface="Tahoma" pitchFamily="34" charset="0"/>
              </a:rPr>
              <a:t/>
            </a:r>
            <a:br>
              <a:rPr lang="en-US" sz="3200" dirty="0" smtClean="0">
                <a:solidFill>
                  <a:srgbClr val="FFC000"/>
                </a:solidFill>
                <a:latin typeface="Tahoma" pitchFamily="34" charset="0"/>
              </a:rPr>
            </a:br>
            <a:r>
              <a:rPr lang="pt-BR" sz="2000" i="1" dirty="0" smtClean="0">
                <a:solidFill>
                  <a:srgbClr val="FFFFFF"/>
                </a:solidFill>
                <a:latin typeface="Tahoma" pitchFamily="34" charset="0"/>
              </a:rPr>
              <a:t>Change </a:t>
            </a:r>
            <a:r>
              <a:rPr lang="pt-BR" sz="2000" i="1" dirty="0">
                <a:solidFill>
                  <a:srgbClr val="FFFFFF"/>
                </a:solidFill>
                <a:latin typeface="Tahoma" pitchFamily="34" charset="0"/>
              </a:rPr>
              <a:t>to want to obey God and those in authority over us</a:t>
            </a:r>
            <a:endParaRPr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A5D8E2E6-6D6F-4243-A2A5-8D322B1A3E4C}" type="slidenum">
              <a:rPr lang="pt-BR" sz="1000">
                <a:solidFill>
                  <a:srgbClr val="FFFFFF"/>
                </a:solidFill>
                <a:latin typeface="Tahoma" pitchFamily="34" charset="0"/>
              </a:rPr>
              <a:pPr/>
              <a:t>42</a:t>
            </a:fld>
            <a:endParaRPr lang="en-US"/>
          </a:p>
        </p:txBody>
      </p:sp>
      <p:sp>
        <p:nvSpPr>
          <p:cNvPr id="48131"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48132" name="CustomShape 3"/>
          <p:cNvSpPr>
            <a:spLocks noChangeArrowheads="1"/>
          </p:cNvSpPr>
          <p:nvPr/>
        </p:nvSpPr>
        <p:spPr bwMode="auto">
          <a:xfrm>
            <a:off x="395288" y="381000"/>
            <a:ext cx="8229600" cy="3505200"/>
          </a:xfrm>
          <a:prstGeom prst="rect">
            <a:avLst/>
          </a:prstGeom>
          <a:noFill/>
          <a:ln w="9525">
            <a:noFill/>
            <a:miter lim="800000"/>
            <a:headEnd/>
            <a:tailEnd/>
          </a:ln>
        </p:spPr>
        <p:txBody>
          <a:bodyPr lIns="90000" tIns="45000" rIns="90000" bIns="45000" anchor="ctr" anchorCtr="1"/>
          <a:lstStyle/>
          <a:p>
            <a:pPr marL="690563" indent="-690563"/>
            <a:r>
              <a:rPr lang="ru-RU" sz="4400" dirty="0">
                <a:solidFill>
                  <a:srgbClr val="FFC000"/>
                </a:solidFill>
              </a:rPr>
              <a:t>Б. Какова цель дисциплинарного </a:t>
            </a:r>
            <a:r>
              <a:rPr lang="ru-RU" sz="4400" dirty="0" smtClean="0">
                <a:solidFill>
                  <a:srgbClr val="FFC000"/>
                </a:solidFill>
              </a:rPr>
              <a:t>взыскания</a:t>
            </a:r>
            <a:r>
              <a:rPr lang="en-US" sz="4400" dirty="0" smtClean="0">
                <a:solidFill>
                  <a:srgbClr val="FFC000"/>
                </a:solidFill>
              </a:rPr>
              <a:t>?</a:t>
            </a:r>
            <a:r>
              <a:rPr lang="ru-RU" sz="4400" dirty="0" smtClean="0">
                <a:solidFill>
                  <a:srgbClr val="FFC000"/>
                </a:solidFill>
              </a:rPr>
              <a:t> </a:t>
            </a:r>
            <a:r>
              <a:rPr lang="en-US" sz="4400" dirty="0" smtClean="0">
                <a:solidFill>
                  <a:srgbClr val="FFC000"/>
                </a:solidFill>
              </a:rPr>
              <a:t/>
            </a:r>
            <a:br>
              <a:rPr lang="en-US" sz="4400" dirty="0" smtClean="0">
                <a:solidFill>
                  <a:srgbClr val="FFC000"/>
                </a:solidFill>
              </a:rPr>
            </a:br>
            <a:r>
              <a:rPr lang="ru-RU" sz="4400" dirty="0" smtClean="0">
                <a:solidFill>
                  <a:srgbClr val="FFC000"/>
                </a:solidFill>
              </a:rPr>
              <a:t>– </a:t>
            </a:r>
            <a:r>
              <a:rPr lang="ru-RU" sz="4400" dirty="0">
                <a:solidFill>
                  <a:srgbClr val="FFC000"/>
                </a:solidFill>
              </a:rPr>
              <a:t>наказать или </a:t>
            </a:r>
            <a:r>
              <a:rPr lang="ru-RU" sz="4400" dirty="0" smtClean="0">
                <a:solidFill>
                  <a:srgbClr val="FFC000"/>
                </a:solidFill>
              </a:rPr>
              <a:t>исправить</a:t>
            </a:r>
            <a:r>
              <a:rPr lang="pt-BR" sz="4200" dirty="0" smtClean="0">
                <a:solidFill>
                  <a:srgbClr val="FFC000"/>
                </a:solidFill>
                <a:latin typeface="Tahoma" pitchFamily="34" charset="0"/>
              </a:rPr>
              <a:t>         </a:t>
            </a:r>
            <a:br>
              <a:rPr lang="pt-BR" sz="4200" dirty="0" smtClean="0">
                <a:solidFill>
                  <a:srgbClr val="FFC000"/>
                </a:solidFill>
                <a:latin typeface="Tahoma" pitchFamily="34" charset="0"/>
              </a:rPr>
            </a:br>
            <a:r>
              <a:rPr lang="pt-BR" sz="2800" i="1" dirty="0" smtClean="0">
                <a:solidFill>
                  <a:schemeClr val="bg1"/>
                </a:solidFill>
                <a:latin typeface="Tahoma" pitchFamily="34" charset="0"/>
              </a:rPr>
              <a:t>What </a:t>
            </a:r>
            <a:r>
              <a:rPr lang="pt-BR" sz="2800" i="1" dirty="0">
                <a:solidFill>
                  <a:schemeClr val="bg1"/>
                </a:solidFill>
                <a:latin typeface="Tahoma" pitchFamily="34" charset="0"/>
              </a:rPr>
              <a:t>is the purpose of </a:t>
            </a:r>
            <a:r>
              <a:rPr lang="pt-BR" sz="2800" i="1" dirty="0" smtClean="0">
                <a:solidFill>
                  <a:schemeClr val="bg1"/>
                </a:solidFill>
                <a:latin typeface="Tahoma" pitchFamily="34" charset="0"/>
              </a:rPr>
              <a:t>discipline? </a:t>
            </a:r>
            <a:br>
              <a:rPr lang="pt-BR" sz="2800" i="1" dirty="0" smtClean="0">
                <a:solidFill>
                  <a:schemeClr val="bg1"/>
                </a:solidFill>
                <a:latin typeface="Tahoma" pitchFamily="34" charset="0"/>
              </a:rPr>
            </a:br>
            <a:r>
              <a:rPr lang="pt-BR" sz="2800" i="1" dirty="0" smtClean="0">
                <a:solidFill>
                  <a:schemeClr val="bg1"/>
                </a:solidFill>
                <a:latin typeface="Tahoma" pitchFamily="34" charset="0"/>
              </a:rPr>
              <a:t>- </a:t>
            </a:r>
            <a:r>
              <a:rPr lang="pt-BR" sz="2800" i="1" dirty="0">
                <a:solidFill>
                  <a:schemeClr val="bg1"/>
                </a:solidFill>
                <a:latin typeface="Tahoma" pitchFamily="34" charset="0"/>
              </a:rPr>
              <a:t>punishment </a:t>
            </a:r>
            <a:r>
              <a:rPr lang="pt-BR" sz="2800" i="1" dirty="0" smtClean="0">
                <a:solidFill>
                  <a:schemeClr val="bg1"/>
                </a:solidFill>
                <a:latin typeface="Tahoma" pitchFamily="34" charset="0"/>
              </a:rPr>
              <a:t>or correction</a:t>
            </a:r>
            <a:endParaRPr lang="en-US" sz="1400" dirty="0">
              <a:solidFill>
                <a:schemeClr val="bg1"/>
              </a:solidFill>
            </a:endParaRPr>
          </a:p>
        </p:txBody>
      </p:sp>
      <p:sp>
        <p:nvSpPr>
          <p:cNvPr id="48133"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B07D0997-27B8-40BB-BC90-A198312C8934}" type="slidenum">
              <a:rPr lang="pt-BR" sz="1000">
                <a:solidFill>
                  <a:srgbClr val="FFFFFF"/>
                </a:solidFill>
                <a:latin typeface="Tahoma" pitchFamily="34" charset="0"/>
              </a:rPr>
              <a:pPr/>
              <a:t>43</a:t>
            </a:fld>
            <a:endParaRPr lang="en-US"/>
          </a:p>
        </p:txBody>
      </p:sp>
      <p:sp>
        <p:nvSpPr>
          <p:cNvPr id="49155"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49156" name="CustomShape 3"/>
          <p:cNvSpPr>
            <a:spLocks noChangeArrowheads="1"/>
          </p:cNvSpPr>
          <p:nvPr/>
        </p:nvSpPr>
        <p:spPr bwMode="auto">
          <a:xfrm>
            <a:off x="-990600" y="277813"/>
            <a:ext cx="9220200" cy="1530350"/>
          </a:xfrm>
          <a:prstGeom prst="rect">
            <a:avLst/>
          </a:prstGeom>
          <a:noFill/>
          <a:ln w="9525">
            <a:noFill/>
            <a:miter lim="800000"/>
            <a:headEnd/>
            <a:tailEnd/>
          </a:ln>
        </p:spPr>
        <p:txBody>
          <a:bodyPr lIns="90000" tIns="45000" rIns="90000" bIns="45000" anchor="ctr" anchorCtr="1"/>
          <a:lstStyle/>
          <a:p>
            <a:pPr marL="690563" indent="-690563"/>
            <a:r>
              <a:rPr lang="ru-RU" sz="4400" b="1" dirty="0">
                <a:solidFill>
                  <a:srgbClr val="FFC000"/>
                </a:solidFill>
              </a:rPr>
              <a:t>В. что Искупительное </a:t>
            </a:r>
            <a:r>
              <a:rPr lang="ru-RU" sz="4400" b="1" dirty="0" smtClean="0">
                <a:solidFill>
                  <a:srgbClr val="FFC000"/>
                </a:solidFill>
              </a:rPr>
              <a:t>взыскание</a:t>
            </a:r>
            <a:r>
              <a:rPr lang="en-US" sz="4400" dirty="0">
                <a:solidFill>
                  <a:srgbClr val="FFC000"/>
                </a:solidFill>
              </a:rPr>
              <a:t/>
            </a:r>
            <a:br>
              <a:rPr lang="en-US" sz="4400" dirty="0">
                <a:solidFill>
                  <a:srgbClr val="FFC000"/>
                </a:solidFill>
              </a:rPr>
            </a:br>
            <a:r>
              <a:rPr lang="pt-BR" sz="3200" i="1" dirty="0" smtClean="0">
                <a:solidFill>
                  <a:schemeClr val="bg1"/>
                </a:solidFill>
                <a:latin typeface="Tahoma" pitchFamily="34" charset="0"/>
              </a:rPr>
              <a:t>What </a:t>
            </a:r>
            <a:r>
              <a:rPr lang="pt-BR" sz="3200" i="1" dirty="0">
                <a:solidFill>
                  <a:schemeClr val="bg1"/>
                </a:solidFill>
                <a:latin typeface="Tahoma" pitchFamily="34" charset="0"/>
              </a:rPr>
              <a:t>is redemptive discipline?</a:t>
            </a:r>
            <a:endParaRPr lang="en-US" dirty="0">
              <a:solidFill>
                <a:schemeClr val="bg1"/>
              </a:solidFill>
            </a:endParaRPr>
          </a:p>
        </p:txBody>
      </p:sp>
      <p:sp>
        <p:nvSpPr>
          <p:cNvPr id="386" name="CustomShape 4"/>
          <p:cNvSpPr>
            <a:spLocks noChangeArrowheads="1"/>
          </p:cNvSpPr>
          <p:nvPr/>
        </p:nvSpPr>
        <p:spPr bwMode="auto">
          <a:xfrm>
            <a:off x="1143000" y="1881188"/>
            <a:ext cx="7848600" cy="4249737"/>
          </a:xfrm>
          <a:prstGeom prst="rect">
            <a:avLst/>
          </a:prstGeom>
          <a:noFill/>
          <a:ln w="9525">
            <a:noFill/>
            <a:miter lim="800000"/>
            <a:headEnd/>
            <a:tailEnd/>
          </a:ln>
        </p:spPr>
        <p:txBody>
          <a:bodyPr lIns="90000" tIns="45000" rIns="90000" bIns="45000"/>
          <a:lstStyle/>
          <a:p>
            <a:pPr marL="571500" indent="-571500">
              <a:spcAft>
                <a:spcPts val="1800"/>
              </a:spcAft>
              <a:buFont typeface="Wingdings" panose="05000000000000000000" pitchFamily="2" charset="2"/>
              <a:buChar char="Ø"/>
            </a:pPr>
            <a:r>
              <a:rPr lang="ru-RU" sz="3600" dirty="0">
                <a:solidFill>
                  <a:srgbClr val="FFC000"/>
                </a:solidFill>
                <a:latin typeface="Tahoma" pitchFamily="34" charset="0"/>
              </a:rPr>
              <a:t>принести исцеление, а не просто наказание </a:t>
            </a:r>
            <a:r>
              <a:rPr lang="pt-BR" sz="3600" dirty="0">
                <a:solidFill>
                  <a:srgbClr val="FFFFFF"/>
                </a:solidFill>
                <a:latin typeface="Tahoma" pitchFamily="34" charset="0"/>
              </a:rPr>
              <a:t/>
            </a:r>
            <a:br>
              <a:rPr lang="pt-BR" sz="3600" dirty="0">
                <a:solidFill>
                  <a:srgbClr val="FFFFFF"/>
                </a:solidFill>
                <a:latin typeface="Tahoma" pitchFamily="34" charset="0"/>
              </a:rPr>
            </a:br>
            <a:r>
              <a:rPr lang="pt-BR" sz="2400" i="1" dirty="0">
                <a:solidFill>
                  <a:srgbClr val="FFFFFF"/>
                </a:solidFill>
                <a:latin typeface="Tahoma" pitchFamily="34" charset="0"/>
              </a:rPr>
              <a:t>To bring healing, not just punishment</a:t>
            </a:r>
            <a:endParaRPr lang="pt-BR" sz="3600" dirty="0">
              <a:solidFill>
                <a:srgbClr val="FFFFFF"/>
              </a:solidFill>
              <a:latin typeface="Tahoma" pitchFamily="34" charset="0"/>
            </a:endParaRPr>
          </a:p>
          <a:p>
            <a:pPr marL="571500" indent="-571500">
              <a:buSzPct val="100000"/>
              <a:buFont typeface="Wingdings" panose="05000000000000000000" pitchFamily="2" charset="2"/>
              <a:buChar char="Ø"/>
            </a:pPr>
            <a:r>
              <a:rPr lang="ru-RU" sz="3600" dirty="0" smtClean="0">
                <a:solidFill>
                  <a:srgbClr val="FFC000"/>
                </a:solidFill>
                <a:latin typeface="Tahoma" pitchFamily="34" charset="0"/>
              </a:rPr>
              <a:t>что мы делаем, чтобы подготовить это будет искупительной опыт? </a:t>
            </a:r>
            <a:r>
              <a:rPr lang="pt-BR" sz="3600" dirty="0" smtClean="0">
                <a:solidFill>
                  <a:srgbClr val="FFFFFF"/>
                </a:solidFill>
                <a:latin typeface="Tahoma" pitchFamily="34" charset="0"/>
              </a:rPr>
              <a:t/>
            </a:r>
            <a:br>
              <a:rPr lang="pt-BR" sz="3600" dirty="0" smtClean="0">
                <a:solidFill>
                  <a:srgbClr val="FFFFFF"/>
                </a:solidFill>
                <a:latin typeface="Tahoma" pitchFamily="34" charset="0"/>
              </a:rPr>
            </a:br>
            <a:r>
              <a:rPr lang="en-US" sz="2400" i="1" dirty="0" smtClean="0">
                <a:solidFill>
                  <a:srgbClr val="FFFFFF"/>
                </a:solidFill>
                <a:latin typeface="Tahoma" pitchFamily="34" charset="0"/>
              </a:rPr>
              <a:t>What are we doing to prepare this to be a redemptive experience?</a:t>
            </a:r>
            <a:r>
              <a:rPr lang="pt-BR" sz="2400" i="1" dirty="0" smtClean="0">
                <a:solidFill>
                  <a:srgbClr val="FFFFFF"/>
                </a:solidFill>
                <a:latin typeface="Tahoma" pitchFamily="34" charset="0"/>
              </a:rPr>
              <a:t>	</a:t>
            </a:r>
            <a:endParaRPr lang="en-US" sz="1400" i="1" dirty="0"/>
          </a:p>
        </p:txBody>
      </p:sp>
      <p:sp>
        <p:nvSpPr>
          <p:cNvPr id="4915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0" presetClass="entr" fill="hold" nodeType="clickEffect">
                                  <p:stCondLst>
                                    <p:cond delay="0"/>
                                  </p:stCondLst>
                                  <p:childTnLst>
                                    <p:set>
                                      <p:cBhvr>
                                        <p:cTn id="6" dur="1" fill="hold">
                                          <p:stCondLst>
                                            <p:cond delay="0"/>
                                          </p:stCondLst>
                                        </p:cTn>
                                        <p:tgtEl>
                                          <p:spTgt spid="386">
                                            <p:txEl>
                                              <p:charRg st="0" end="211"/>
                                            </p:txEl>
                                          </p:spTgt>
                                        </p:tgtEl>
                                        <p:attrNameLst>
                                          <p:attrName>style.visibility</p:attrName>
                                        </p:attrNameLst>
                                      </p:cBhvr>
                                      <p:to>
                                        <p:strVal val="visible"/>
                                      </p:to>
                                    </p:set>
                                    <p:animEffect transition="in" filter="fade">
                                      <p:cBhvr additive="repl">
                                        <p:cTn id="7" dur="1000">
                                          <p:stCondLst>
                                            <p:cond delay="0"/>
                                          </p:stCondLst>
                                        </p:cTn>
                                        <p:tgtEl>
                                          <p:spTgt spid="386">
                                            <p:txEl>
                                              <p:charRg st="0" end="2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86">
                                            <p:txEl>
                                              <p:pRg st="1" end="1"/>
                                            </p:txEl>
                                          </p:spTgt>
                                        </p:tgtEl>
                                        <p:attrNameLst>
                                          <p:attrName>style.visibility</p:attrName>
                                        </p:attrNameLst>
                                      </p:cBhvr>
                                      <p:to>
                                        <p:strVal val="visible"/>
                                      </p:to>
                                    </p:set>
                                    <p:animEffect transition="in" filter="fade">
                                      <p:cBhvr>
                                        <p:cTn id="12" dur="1000"/>
                                        <p:tgtEl>
                                          <p:spTgt spid="386">
                                            <p:txEl>
                                              <p:pRg st="1" end="1"/>
                                            </p:txEl>
                                          </p:spTgt>
                                        </p:tgtEl>
                                      </p:cBhvr>
                                    </p:animEffect>
                                    <p:anim calcmode="lin" valueType="num">
                                      <p:cBhvr>
                                        <p:cTn id="13" dur="1000" fill="hold"/>
                                        <p:tgtEl>
                                          <p:spTgt spid="38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8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 grpId="0" uiExpand="1" build="allAtOnce"/>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ustomShape 1"/>
          <p:cNvSpPr>
            <a:spLocks noChangeArrowheads="1"/>
          </p:cNvSpPr>
          <p:nvPr/>
        </p:nvSpPr>
        <p:spPr bwMode="auto">
          <a:xfrm>
            <a:off x="228600" y="0"/>
            <a:ext cx="8458200" cy="2057400"/>
          </a:xfrm>
          <a:prstGeom prst="rect">
            <a:avLst/>
          </a:prstGeom>
          <a:noFill/>
          <a:ln w="9525">
            <a:noFill/>
            <a:miter lim="800000"/>
            <a:headEnd/>
            <a:tailEnd/>
          </a:ln>
        </p:spPr>
        <p:txBody>
          <a:bodyPr lIns="90000" tIns="45000" rIns="90000" bIns="45000" anchor="ctr" anchorCtr="1"/>
          <a:lstStyle/>
          <a:p>
            <a:pPr marL="690563" indent="-690563"/>
            <a:r>
              <a:rPr lang="ru-RU" sz="4400" dirty="0">
                <a:solidFill>
                  <a:srgbClr val="FFC000"/>
                </a:solidFill>
              </a:rPr>
              <a:t>Г.	</a:t>
            </a:r>
            <a:r>
              <a:rPr lang="ru-RU" sz="4400" dirty="0" smtClean="0">
                <a:solidFill>
                  <a:srgbClr val="FFC000"/>
                </a:solidFill>
              </a:rPr>
              <a:t>Дисциплинарные взыскания и последствия поступков</a:t>
            </a:r>
            <a:r>
              <a:rPr lang="en-US" sz="4400" dirty="0" smtClean="0">
                <a:solidFill>
                  <a:srgbClr val="FFC000"/>
                </a:solidFill>
              </a:rPr>
              <a:t> </a:t>
            </a:r>
            <a:r>
              <a:rPr lang="en-US" sz="2400" i="1" dirty="0">
                <a:solidFill>
                  <a:schemeClr val="bg1"/>
                </a:solidFill>
              </a:rPr>
              <a:t>Discipline and the consequences of actions</a:t>
            </a:r>
          </a:p>
        </p:txBody>
      </p:sp>
      <p:sp>
        <p:nvSpPr>
          <p:cNvPr id="389" name="CustomShape 2"/>
          <p:cNvSpPr/>
          <p:nvPr/>
        </p:nvSpPr>
        <p:spPr>
          <a:xfrm>
            <a:off x="1066800" y="2438399"/>
            <a:ext cx="7620000" cy="3692525"/>
          </a:xfrm>
          <a:prstGeom prst="rect">
            <a:avLst/>
          </a:prstGeom>
          <a:noFill/>
          <a:ln>
            <a:noFill/>
          </a:ln>
        </p:spPr>
        <p:txBody>
          <a:bodyPr lIns="90000" tIns="45000" rIns="90000" bIns="45000"/>
          <a:lstStyle/>
          <a:p>
            <a:pPr fontAlgn="auto">
              <a:spcBef>
                <a:spcPts val="0"/>
              </a:spcBef>
              <a:spcAft>
                <a:spcPts val="0"/>
              </a:spcAft>
              <a:defRPr/>
            </a:pPr>
            <a:r>
              <a:rPr lang="ru-RU" sz="3200" dirty="0" smtClean="0">
                <a:solidFill>
                  <a:srgbClr val="FFC000"/>
                </a:solidFill>
              </a:rPr>
              <a:t>Два взгляда на проблему</a:t>
            </a:r>
            <a:r>
              <a:rPr lang="en-US" sz="3200" dirty="0" smtClean="0">
                <a:solidFill>
                  <a:srgbClr val="FFC000"/>
                </a:solidFill>
              </a:rPr>
              <a:t> </a:t>
            </a:r>
            <a:r>
              <a:rPr lang="en-US" sz="3200" i="1" dirty="0" smtClean="0">
                <a:solidFill>
                  <a:srgbClr val="FFC000"/>
                </a:solidFill>
              </a:rPr>
              <a:t/>
            </a:r>
            <a:br>
              <a:rPr lang="en-US" sz="3200" i="1" dirty="0" smtClean="0">
                <a:solidFill>
                  <a:srgbClr val="FFC000"/>
                </a:solidFill>
              </a:rPr>
            </a:br>
            <a:r>
              <a:rPr lang="pt-BR" sz="2400" i="1" dirty="0" smtClean="0">
                <a:solidFill>
                  <a:srgbClr val="FFFFFF"/>
                </a:solidFill>
                <a:latin typeface="Tahoma"/>
                <a:ea typeface="+mn-ea"/>
                <a:cs typeface="+mn-cs"/>
              </a:rPr>
              <a:t>Two </a:t>
            </a:r>
            <a:r>
              <a:rPr lang="pt-BR" sz="2400" i="1" dirty="0">
                <a:solidFill>
                  <a:srgbClr val="FFFFFF"/>
                </a:solidFill>
                <a:latin typeface="Tahoma"/>
                <a:ea typeface="+mn-ea"/>
                <a:cs typeface="+mn-cs"/>
              </a:rPr>
              <a:t>perspectives of the problem</a:t>
            </a:r>
          </a:p>
          <a:p>
            <a:pPr fontAlgn="auto">
              <a:spcBef>
                <a:spcPts val="0"/>
              </a:spcBef>
              <a:spcAft>
                <a:spcPts val="0"/>
              </a:spcAft>
              <a:defRPr/>
            </a:pPr>
            <a:endParaRPr dirty="0">
              <a:latin typeface="+mn-lt"/>
              <a:ea typeface="+mn-ea"/>
              <a:cs typeface="+mn-cs"/>
            </a:endParaRPr>
          </a:p>
          <a:p>
            <a:pPr fontAlgn="auto">
              <a:spcBef>
                <a:spcPts val="0"/>
              </a:spcBef>
              <a:spcAft>
                <a:spcPts val="0"/>
              </a:spcAft>
              <a:buSzPct val="25000"/>
              <a:tabLst>
                <a:tab pos="457200" algn="l"/>
              </a:tabLst>
              <a:defRPr/>
            </a:pPr>
            <a:r>
              <a:rPr lang="pt-BR" sz="3200" dirty="0">
                <a:solidFill>
                  <a:srgbClr val="FFFFFF"/>
                </a:solidFill>
                <a:latin typeface="Tahoma"/>
                <a:ea typeface="+mn-ea"/>
                <a:cs typeface="+mn-cs"/>
              </a:rPr>
              <a:t>1. </a:t>
            </a:r>
            <a:r>
              <a:rPr lang="ru-RU" sz="3200" dirty="0" smtClean="0">
                <a:solidFill>
                  <a:srgbClr val="FFC000"/>
                </a:solidFill>
              </a:rPr>
              <a:t>Быть пойманным </a:t>
            </a:r>
            <a:r>
              <a:rPr lang="pt-BR" sz="3200" dirty="0" smtClean="0">
                <a:solidFill>
                  <a:srgbClr val="FFFFFF"/>
                </a:solidFill>
                <a:latin typeface="Tahoma"/>
                <a:ea typeface="+mn-ea"/>
                <a:cs typeface="+mn-cs"/>
              </a:rPr>
              <a:t> </a:t>
            </a:r>
            <a:r>
              <a:rPr lang="pt-BR" sz="2400" i="1" dirty="0" smtClean="0">
                <a:solidFill>
                  <a:srgbClr val="FFFFFF"/>
                </a:solidFill>
                <a:latin typeface="Tahoma"/>
                <a:ea typeface="+mn-ea"/>
                <a:cs typeface="+mn-cs"/>
              </a:rPr>
              <a:t>Getting </a:t>
            </a:r>
            <a:r>
              <a:rPr lang="pt-BR" sz="2400" i="1" dirty="0">
                <a:solidFill>
                  <a:srgbClr val="FFFFFF"/>
                </a:solidFill>
                <a:latin typeface="Tahoma"/>
                <a:ea typeface="+mn-ea"/>
                <a:cs typeface="+mn-cs"/>
              </a:rPr>
              <a:t>caught</a:t>
            </a:r>
          </a:p>
          <a:p>
            <a:pPr marL="342900" indent="-342900" fontAlgn="auto">
              <a:spcBef>
                <a:spcPts val="0"/>
              </a:spcBef>
              <a:spcAft>
                <a:spcPts val="0"/>
              </a:spcAft>
              <a:buSzPct val="25000"/>
              <a:buFontTx/>
              <a:buAutoNum type="arabicPeriod"/>
              <a:defRPr/>
            </a:pPr>
            <a:endParaRPr dirty="0">
              <a:latin typeface="+mn-lt"/>
              <a:ea typeface="+mn-ea"/>
              <a:cs typeface="+mn-cs"/>
            </a:endParaRPr>
          </a:p>
          <a:p>
            <a:pPr fontAlgn="auto">
              <a:spcBef>
                <a:spcPts val="0"/>
              </a:spcBef>
              <a:spcAft>
                <a:spcPts val="0"/>
              </a:spcAft>
              <a:buSzPct val="25000"/>
              <a:tabLst>
                <a:tab pos="457200" algn="l"/>
              </a:tabLst>
              <a:defRPr/>
            </a:pPr>
            <a:r>
              <a:rPr lang="pt-BR" sz="3200" dirty="0">
                <a:solidFill>
                  <a:srgbClr val="FFFFFF"/>
                </a:solidFill>
                <a:latin typeface="Tahoma"/>
                <a:ea typeface="+mn-ea"/>
                <a:cs typeface="+mn-cs"/>
              </a:rPr>
              <a:t>2. </a:t>
            </a:r>
            <a:r>
              <a:rPr lang="ru-RU" sz="3200" dirty="0" smtClean="0">
                <a:solidFill>
                  <a:srgbClr val="FFC000"/>
                </a:solidFill>
              </a:rPr>
              <a:t>Непослушание</a:t>
            </a:r>
            <a:r>
              <a:rPr lang="pt-BR" sz="3200" dirty="0">
                <a:solidFill>
                  <a:srgbClr val="FFFFFF"/>
                </a:solidFill>
                <a:latin typeface="Tahoma"/>
                <a:ea typeface="+mn-ea"/>
                <a:cs typeface="+mn-cs"/>
              </a:rPr>
              <a:t>	</a:t>
            </a:r>
            <a:r>
              <a:rPr lang="pt-BR" sz="2400" i="1" dirty="0">
                <a:solidFill>
                  <a:srgbClr val="FFFFFF"/>
                </a:solidFill>
                <a:latin typeface="Tahoma"/>
                <a:ea typeface="+mn-ea"/>
                <a:cs typeface="+mn-cs"/>
              </a:rPr>
              <a:t>Disobedient behavior</a:t>
            </a:r>
            <a:endParaRPr dirty="0">
              <a:latin typeface="+mn-lt"/>
              <a:ea typeface="+mn-ea"/>
              <a:cs typeface="+mn-cs"/>
            </a:endParaRPr>
          </a:p>
        </p:txBody>
      </p:sp>
      <p:sp>
        <p:nvSpPr>
          <p:cNvPr id="5018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A19BF42E-3133-46DF-B9AB-63E955445456}" type="slidenum">
              <a:rPr lang="pt-BR" sz="1000">
                <a:solidFill>
                  <a:srgbClr val="FFFFFF"/>
                </a:solidFill>
                <a:latin typeface="Tahoma" pitchFamily="34" charset="0"/>
              </a:rPr>
              <a:pPr/>
              <a:t>44</a:t>
            </a:fld>
            <a:endParaRPr lang="en-US"/>
          </a:p>
        </p:txBody>
      </p:sp>
      <p:sp>
        <p:nvSpPr>
          <p:cNvPr id="5018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5018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ustomShape 1"/>
          <p:cNvSpPr>
            <a:spLocks noChangeArrowheads="1"/>
          </p:cNvSpPr>
          <p:nvPr/>
        </p:nvSpPr>
        <p:spPr bwMode="auto">
          <a:xfrm>
            <a:off x="-76200" y="277813"/>
            <a:ext cx="8229600" cy="1139825"/>
          </a:xfrm>
          <a:prstGeom prst="rect">
            <a:avLst/>
          </a:prstGeom>
          <a:noFill/>
          <a:ln w="9525">
            <a:noFill/>
            <a:miter lim="800000"/>
            <a:headEnd/>
            <a:tailEnd/>
          </a:ln>
        </p:spPr>
        <p:txBody>
          <a:bodyPr lIns="90000" tIns="45000" rIns="90000" bIns="45000" anchor="ctr" anchorCtr="1"/>
          <a:lstStyle/>
          <a:p>
            <a:pPr marL="690563" indent="-690563"/>
            <a:r>
              <a:rPr lang="ru-RU" sz="4200" dirty="0">
                <a:solidFill>
                  <a:srgbClr val="FFC000"/>
                </a:solidFill>
              </a:rPr>
              <a:t>Д.	</a:t>
            </a:r>
            <a:r>
              <a:rPr lang="az-Cyrl-AZ" sz="4200" dirty="0" smtClean="0">
                <a:solidFill>
                  <a:srgbClr val="FFCC00"/>
                </a:solidFill>
                <a:latin typeface="Tahoma" pitchFamily="34" charset="0"/>
              </a:rPr>
              <a:t>Отношение персонала </a:t>
            </a:r>
            <a:r>
              <a:rPr lang="en-US" sz="4200" dirty="0">
                <a:solidFill>
                  <a:srgbClr val="FFCC00"/>
                </a:solidFill>
                <a:latin typeface="Tahoma" pitchFamily="34" charset="0"/>
              </a:rPr>
              <a:t/>
            </a:r>
            <a:br>
              <a:rPr lang="en-US" sz="4200" dirty="0">
                <a:solidFill>
                  <a:srgbClr val="FFCC00"/>
                </a:solidFill>
                <a:latin typeface="Tahoma" pitchFamily="34" charset="0"/>
              </a:rPr>
            </a:br>
            <a:r>
              <a:rPr lang="pt-BR" sz="2400" i="1" dirty="0" smtClean="0">
                <a:solidFill>
                  <a:schemeClr val="bg1"/>
                </a:solidFill>
                <a:latin typeface="Tahoma" pitchFamily="34" charset="0"/>
              </a:rPr>
              <a:t>Attitudes </a:t>
            </a:r>
            <a:r>
              <a:rPr lang="pt-BR" sz="2400" i="1" dirty="0">
                <a:solidFill>
                  <a:schemeClr val="bg1"/>
                </a:solidFill>
                <a:latin typeface="Tahoma" pitchFamily="34" charset="0"/>
              </a:rPr>
              <a:t>of the staff</a:t>
            </a:r>
            <a:endParaRPr lang="en-US" sz="1400" dirty="0">
              <a:solidFill>
                <a:schemeClr val="bg1"/>
              </a:solidFill>
            </a:endParaRPr>
          </a:p>
        </p:txBody>
      </p:sp>
      <p:sp>
        <p:nvSpPr>
          <p:cNvPr id="394" name="CustomShape 2"/>
          <p:cNvSpPr/>
          <p:nvPr/>
        </p:nvSpPr>
        <p:spPr>
          <a:xfrm>
            <a:off x="1524000" y="1905000"/>
            <a:ext cx="7162800" cy="4224338"/>
          </a:xfrm>
          <a:prstGeom prst="rect">
            <a:avLst/>
          </a:prstGeom>
          <a:noFill/>
          <a:ln>
            <a:noFill/>
          </a:ln>
        </p:spPr>
        <p:txBody>
          <a:bodyPr lIns="90000" tIns="45000" rIns="90000" bIns="45000"/>
          <a:lstStyle/>
          <a:p>
            <a:pPr marL="571500" indent="-571500" fontAlgn="auto">
              <a:spcBef>
                <a:spcPts val="0"/>
              </a:spcBef>
              <a:spcAft>
                <a:spcPts val="3600"/>
              </a:spcAft>
              <a:buSzPct val="75000"/>
              <a:buFont typeface="Wingdings" panose="05000000000000000000" pitchFamily="2" charset="2"/>
              <a:buChar char="Ø"/>
              <a:defRPr/>
            </a:pPr>
            <a:r>
              <a:rPr lang="ru-RU" sz="3600" dirty="0">
                <a:solidFill>
                  <a:srgbClr val="FFC000"/>
                </a:solidFill>
              </a:rPr>
              <a:t>Жесткая любовь </a:t>
            </a:r>
            <a:r>
              <a:rPr lang="en-US" sz="3600" dirty="0" smtClean="0">
                <a:solidFill>
                  <a:srgbClr val="FFC000"/>
                </a:solidFill>
              </a:rPr>
              <a:t> </a:t>
            </a:r>
            <a:r>
              <a:rPr lang="pt-BR" sz="2400" i="1" dirty="0" smtClean="0">
                <a:solidFill>
                  <a:srgbClr val="FFFFFF"/>
                </a:solidFill>
                <a:latin typeface="Tahoma"/>
                <a:ea typeface="+mn-ea"/>
                <a:cs typeface="+mn-cs"/>
              </a:rPr>
              <a:t>Firm love</a:t>
            </a:r>
            <a:endParaRPr dirty="0">
              <a:latin typeface="+mn-lt"/>
              <a:ea typeface="+mn-ea"/>
              <a:cs typeface="+mn-cs"/>
            </a:endParaRPr>
          </a:p>
          <a:p>
            <a:pPr marL="571500" indent="-571500" fontAlgn="auto">
              <a:spcBef>
                <a:spcPts val="0"/>
              </a:spcBef>
              <a:spcAft>
                <a:spcPts val="3600"/>
              </a:spcAft>
              <a:buSzPct val="75000"/>
              <a:buFont typeface="Wingdings" panose="05000000000000000000" pitchFamily="2" charset="2"/>
              <a:buChar char="Ø"/>
              <a:defRPr/>
            </a:pPr>
            <a:r>
              <a:rPr lang="ru-RU" sz="3600" dirty="0">
                <a:solidFill>
                  <a:srgbClr val="FFC000"/>
                </a:solidFill>
              </a:rPr>
              <a:t>Доброе сердце </a:t>
            </a:r>
            <a:r>
              <a:rPr lang="en-US" sz="3600" dirty="0" smtClean="0">
                <a:solidFill>
                  <a:srgbClr val="FFC000"/>
                </a:solidFill>
              </a:rPr>
              <a:t> </a:t>
            </a:r>
            <a:r>
              <a:rPr lang="pt-BR" sz="2400" i="1" dirty="0" smtClean="0">
                <a:solidFill>
                  <a:srgbClr val="FFFFFF"/>
                </a:solidFill>
                <a:latin typeface="Tahoma"/>
                <a:ea typeface="+mn-ea"/>
                <a:cs typeface="+mn-cs"/>
              </a:rPr>
              <a:t>Tender heart</a:t>
            </a:r>
            <a:endParaRPr dirty="0">
              <a:latin typeface="+mn-lt"/>
              <a:ea typeface="+mn-ea"/>
              <a:cs typeface="+mn-cs"/>
            </a:endParaRPr>
          </a:p>
          <a:p>
            <a:pPr marL="571500" indent="-571500" fontAlgn="auto">
              <a:spcBef>
                <a:spcPts val="0"/>
              </a:spcBef>
              <a:spcAft>
                <a:spcPts val="0"/>
              </a:spcAft>
              <a:buSzPct val="75000"/>
              <a:buFont typeface="Wingdings" panose="05000000000000000000" pitchFamily="2" charset="2"/>
              <a:buChar char="Ø"/>
              <a:defRPr/>
            </a:pPr>
            <a:r>
              <a:rPr lang="ru-RU" sz="3600" dirty="0">
                <a:solidFill>
                  <a:srgbClr val="FFC000"/>
                </a:solidFill>
              </a:rPr>
              <a:t>Внимательные </a:t>
            </a:r>
            <a:r>
              <a:rPr lang="ru-RU" sz="3600" dirty="0" smtClean="0">
                <a:solidFill>
                  <a:srgbClr val="FFC000"/>
                </a:solidFill>
              </a:rPr>
              <a:t>уши</a:t>
            </a:r>
            <a:r>
              <a:rPr lang="en-US" sz="3600" dirty="0">
                <a:solidFill>
                  <a:srgbClr val="FFC000"/>
                </a:solidFill>
              </a:rPr>
              <a:t/>
            </a:r>
            <a:br>
              <a:rPr lang="en-US" sz="3600" dirty="0">
                <a:solidFill>
                  <a:srgbClr val="FFC000"/>
                </a:solidFill>
              </a:rPr>
            </a:br>
            <a:r>
              <a:rPr lang="pt-BR" sz="2400" i="1" dirty="0" smtClean="0">
                <a:solidFill>
                  <a:srgbClr val="FFFFFF"/>
                </a:solidFill>
                <a:latin typeface="Tahoma"/>
                <a:ea typeface="+mn-ea"/>
                <a:cs typeface="+mn-cs"/>
              </a:rPr>
              <a:t>Attentive </a:t>
            </a:r>
            <a:r>
              <a:rPr lang="pt-BR" sz="2400" i="1" dirty="0">
                <a:solidFill>
                  <a:srgbClr val="FFFFFF"/>
                </a:solidFill>
                <a:latin typeface="Tahoma"/>
                <a:ea typeface="+mn-ea"/>
                <a:cs typeface="+mn-cs"/>
              </a:rPr>
              <a:t>ears</a:t>
            </a:r>
            <a:endParaRPr sz="2400" dirty="0">
              <a:latin typeface="+mn-lt"/>
              <a:ea typeface="+mn-ea"/>
              <a:cs typeface="+mn-cs"/>
            </a:endParaRPr>
          </a:p>
          <a:p>
            <a:pPr marL="285750" indent="-285750" fontAlgn="auto">
              <a:spcBef>
                <a:spcPts val="0"/>
              </a:spcBef>
              <a:spcAft>
                <a:spcPts val="0"/>
              </a:spcAft>
              <a:buSzPct val="75000"/>
              <a:buFont typeface="Arial" panose="020B0604020202020204" pitchFamily="34" charset="0"/>
              <a:buChar char="•"/>
              <a:defRPr/>
            </a:pPr>
            <a:endParaRPr dirty="0">
              <a:latin typeface="+mn-lt"/>
              <a:ea typeface="+mn-ea"/>
              <a:cs typeface="+mn-cs"/>
            </a:endParaRPr>
          </a:p>
        </p:txBody>
      </p:sp>
      <p:sp>
        <p:nvSpPr>
          <p:cNvPr id="5120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9B12E099-93F1-4DE3-9BED-99D8179FA516}" type="slidenum">
              <a:rPr lang="pt-BR" sz="1000">
                <a:solidFill>
                  <a:srgbClr val="FFFFFF"/>
                </a:solidFill>
                <a:latin typeface="Tahoma" pitchFamily="34" charset="0"/>
              </a:rPr>
              <a:pPr/>
              <a:t>45</a:t>
            </a:fld>
            <a:endParaRPr lang="en-US"/>
          </a:p>
        </p:txBody>
      </p:sp>
      <p:sp>
        <p:nvSpPr>
          <p:cNvPr id="5120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5120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94">
                                            <p:txEl>
                                              <p:pRg st="0" end="0"/>
                                            </p:txEl>
                                          </p:spTgt>
                                        </p:tgtEl>
                                        <p:attrNameLst>
                                          <p:attrName>style.visibility</p:attrName>
                                        </p:attrNameLst>
                                      </p:cBhvr>
                                      <p:to>
                                        <p:strVal val="visible"/>
                                      </p:to>
                                    </p:set>
                                    <p:anim calcmode="lin" valueType="num">
                                      <p:cBhvr additive="base">
                                        <p:cTn id="7" dur="500" fill="hold"/>
                                        <p:tgtEl>
                                          <p:spTgt spid="3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4">
                                            <p:txEl>
                                              <p:pRg st="1" end="1"/>
                                            </p:txEl>
                                          </p:spTgt>
                                        </p:tgtEl>
                                        <p:attrNameLst>
                                          <p:attrName>style.visibility</p:attrName>
                                        </p:attrNameLst>
                                      </p:cBhvr>
                                      <p:to>
                                        <p:strVal val="visible"/>
                                      </p:to>
                                    </p:set>
                                    <p:anim calcmode="lin" valueType="num">
                                      <p:cBhvr additive="base">
                                        <p:cTn id="13" dur="500" fill="hold"/>
                                        <p:tgtEl>
                                          <p:spTgt spid="3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94">
                                            <p:txEl>
                                              <p:pRg st="2" end="2"/>
                                            </p:txEl>
                                          </p:spTgt>
                                        </p:tgtEl>
                                        <p:attrNameLst>
                                          <p:attrName>style.visibility</p:attrName>
                                        </p:attrNameLst>
                                      </p:cBhvr>
                                      <p:to>
                                        <p:strVal val="visible"/>
                                      </p:to>
                                    </p:set>
                                    <p:anim calcmode="lin" valueType="num">
                                      <p:cBhvr additive="base">
                                        <p:cTn id="19" dur="500" fill="hold"/>
                                        <p:tgtEl>
                                          <p:spTgt spid="3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ustomShape 1"/>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52227"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044533E9-EB4F-4447-B58B-5408DA043BC8}" type="slidenum">
              <a:rPr lang="pt-BR" sz="1000">
                <a:solidFill>
                  <a:srgbClr val="FFFFFF"/>
                </a:solidFill>
                <a:latin typeface="Tahoma" pitchFamily="34" charset="0"/>
              </a:rPr>
              <a:pPr/>
              <a:t>46</a:t>
            </a:fld>
            <a:endParaRPr lang="en-US"/>
          </a:p>
        </p:txBody>
      </p:sp>
      <p:sp>
        <p:nvSpPr>
          <p:cNvPr id="52228" name="CustomShape 3"/>
          <p:cNvSpPr>
            <a:spLocks noChangeArrowheads="1"/>
          </p:cNvSpPr>
          <p:nvPr/>
        </p:nvSpPr>
        <p:spPr bwMode="auto">
          <a:xfrm>
            <a:off x="609600" y="609599"/>
            <a:ext cx="7772400" cy="3298825"/>
          </a:xfrm>
          <a:prstGeom prst="rect">
            <a:avLst/>
          </a:prstGeom>
          <a:noFill/>
          <a:ln w="9525">
            <a:noFill/>
            <a:miter lim="800000"/>
            <a:headEnd/>
            <a:tailEnd/>
          </a:ln>
        </p:spPr>
        <p:txBody>
          <a:bodyPr lIns="90000" tIns="45000" rIns="90000" bIns="45000" anchor="ctr" anchorCtr="1"/>
          <a:lstStyle/>
          <a:p>
            <a:pPr algn="ctr"/>
            <a:r>
              <a:rPr lang="ru-RU" sz="5400" dirty="0">
                <a:solidFill>
                  <a:srgbClr val="FFC000"/>
                </a:solidFill>
              </a:rPr>
              <a:t>Глава 5</a:t>
            </a:r>
            <a:endParaRPr lang="en-US" sz="5400" dirty="0">
              <a:solidFill>
                <a:srgbClr val="FFC000"/>
              </a:solidFill>
            </a:endParaRPr>
          </a:p>
          <a:p>
            <a:pPr algn="ctr"/>
            <a:r>
              <a:rPr lang="ru-RU" sz="4400" b="1" dirty="0">
                <a:solidFill>
                  <a:srgbClr val="FFC000"/>
                </a:solidFill>
              </a:rPr>
              <a:t>Роль сотрудника при </a:t>
            </a:r>
            <a:r>
              <a:rPr lang="ru-RU" sz="4400" b="1" dirty="0" smtClean="0">
                <a:solidFill>
                  <a:srgbClr val="FFC000"/>
                </a:solidFill>
              </a:rPr>
              <a:t>наказании</a:t>
            </a:r>
            <a:endParaRPr lang="en-US" sz="4400" dirty="0">
              <a:solidFill>
                <a:srgbClr val="FFC000"/>
              </a:solidFill>
            </a:endParaRPr>
          </a:p>
          <a:p>
            <a:pPr algn="ctr"/>
            <a:r>
              <a:rPr lang="pt-BR" sz="2800" i="1" dirty="0">
                <a:solidFill>
                  <a:srgbClr val="FFFFCC"/>
                </a:solidFill>
                <a:latin typeface="Tahoma" pitchFamily="34" charset="0"/>
              </a:rPr>
              <a:t>Lesson 5: </a:t>
            </a:r>
          </a:p>
          <a:p>
            <a:pPr algn="ctr"/>
            <a:r>
              <a:rPr lang="pt-BR" sz="2800" i="1" dirty="0">
                <a:solidFill>
                  <a:srgbClr val="FFFFCC"/>
                </a:solidFill>
                <a:latin typeface="Tahoma" pitchFamily="34" charset="0"/>
              </a:rPr>
              <a:t>The Role of Staff in Discipline</a:t>
            </a:r>
            <a:endParaRPr lang="en-US" sz="1600" dirty="0"/>
          </a:p>
        </p:txBody>
      </p:sp>
      <p:pic>
        <p:nvPicPr>
          <p:cNvPr id="52229" name="Picture 1"/>
          <p:cNvPicPr>
            <a:picLocks noChangeAspect="1" noChangeArrowheads="1"/>
          </p:cNvPicPr>
          <p:nvPr/>
        </p:nvPicPr>
        <p:blipFill>
          <a:blip r:embed="rId2"/>
          <a:srcRect/>
          <a:stretch>
            <a:fillRect/>
          </a:stretch>
        </p:blipFill>
        <p:spPr bwMode="auto">
          <a:xfrm>
            <a:off x="2743200" y="3908425"/>
            <a:ext cx="3656013" cy="2035175"/>
          </a:xfrm>
          <a:prstGeom prst="rect">
            <a:avLst/>
          </a:prstGeom>
          <a:noFill/>
          <a:ln w="9525">
            <a:noFill/>
            <a:miter lim="800000"/>
            <a:headEnd/>
            <a:tailEnd/>
          </a:ln>
        </p:spPr>
      </p:pic>
      <p:sp>
        <p:nvSpPr>
          <p:cNvPr id="52230"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endParaRPr lang="pt-BR" sz="4200" dirty="0">
              <a:solidFill>
                <a:srgbClr val="FFFFCC"/>
              </a:solidFill>
              <a:latin typeface="Tahoma" pitchFamily="34" charset="0"/>
            </a:endParaRPr>
          </a:p>
        </p:txBody>
      </p:sp>
      <p:sp>
        <p:nvSpPr>
          <p:cNvPr id="53251" name="CustomShape 2"/>
          <p:cNvSpPr>
            <a:spLocks noChangeArrowheads="1"/>
          </p:cNvSpPr>
          <p:nvPr/>
        </p:nvSpPr>
        <p:spPr bwMode="auto">
          <a:xfrm>
            <a:off x="457200" y="762000"/>
            <a:ext cx="8229600" cy="4529138"/>
          </a:xfrm>
          <a:prstGeom prst="rect">
            <a:avLst/>
          </a:prstGeom>
          <a:noFill/>
          <a:ln w="9525">
            <a:noFill/>
            <a:miter lim="800000"/>
            <a:headEnd/>
            <a:tailEnd/>
          </a:ln>
        </p:spPr>
        <p:txBody>
          <a:bodyPr lIns="90000" tIns="45000" rIns="90000" bIns="45000"/>
          <a:lstStyle/>
          <a:p>
            <a:pPr algn="ctr"/>
            <a:r>
              <a:rPr lang="ru-RU" sz="4000" b="1" dirty="0">
                <a:solidFill>
                  <a:srgbClr val="FFC000"/>
                </a:solidFill>
              </a:rPr>
              <a:t>Ключевая истина: </a:t>
            </a:r>
            <a:endParaRPr lang="en-US" sz="4000" b="1" dirty="0" smtClean="0">
              <a:solidFill>
                <a:srgbClr val="FFC000"/>
              </a:solidFill>
            </a:endParaRPr>
          </a:p>
          <a:p>
            <a:pPr algn="ctr"/>
            <a:r>
              <a:rPr lang="ru-RU" sz="4000" dirty="0" smtClean="0">
                <a:solidFill>
                  <a:srgbClr val="FFC000"/>
                </a:solidFill>
              </a:rPr>
              <a:t>Сотрудники </a:t>
            </a:r>
            <a:r>
              <a:rPr lang="ru-RU" sz="4000" dirty="0">
                <a:solidFill>
                  <a:srgbClr val="FFC000"/>
                </a:solidFill>
              </a:rPr>
              <a:t>Тин Челлендж должны демонстрировать Божий характер в ситуации наказания.</a:t>
            </a:r>
            <a:endParaRPr lang="en-US" sz="4000" dirty="0">
              <a:solidFill>
                <a:srgbClr val="FFC000"/>
              </a:solidFill>
            </a:endParaRPr>
          </a:p>
          <a:p>
            <a:endParaRPr lang="pt-BR" sz="2400" i="1" dirty="0">
              <a:solidFill>
                <a:srgbClr val="FFFFFF"/>
              </a:solidFill>
              <a:latin typeface="Tahoma" pitchFamily="34" charset="0"/>
            </a:endParaRPr>
          </a:p>
          <a:p>
            <a:pPr algn="ctr"/>
            <a:r>
              <a:rPr lang="pt-BR" sz="2400" i="1" dirty="0">
                <a:solidFill>
                  <a:srgbClr val="FFFFFF"/>
                </a:solidFill>
                <a:latin typeface="Tahoma" pitchFamily="34" charset="0"/>
              </a:rPr>
              <a:t>Key Truth: </a:t>
            </a:r>
          </a:p>
          <a:p>
            <a:pPr algn="ctr"/>
            <a:r>
              <a:rPr lang="pt-BR" sz="2400" i="1" dirty="0">
                <a:solidFill>
                  <a:srgbClr val="FFFFFF"/>
                </a:solidFill>
                <a:latin typeface="Tahoma" pitchFamily="34" charset="0"/>
              </a:rPr>
              <a:t>Teen Challenge staff must demonstrate God's character in the context of discipline.</a:t>
            </a:r>
            <a:endParaRPr lang="en-US" sz="2400" dirty="0"/>
          </a:p>
          <a:p>
            <a:endParaRPr lang="en-US" dirty="0"/>
          </a:p>
        </p:txBody>
      </p:sp>
      <p:sp>
        <p:nvSpPr>
          <p:cNvPr id="5325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FB689A37-47A1-4FA9-8FF7-40786BDCEBB0}" type="slidenum">
              <a:rPr lang="pt-BR" sz="1000">
                <a:solidFill>
                  <a:srgbClr val="FFFFFF"/>
                </a:solidFill>
                <a:latin typeface="Tahoma" pitchFamily="34" charset="0"/>
              </a:rPr>
              <a:pPr/>
              <a:t>47</a:t>
            </a:fld>
            <a:endParaRPr lang="en-US"/>
          </a:p>
        </p:txBody>
      </p:sp>
      <p:sp>
        <p:nvSpPr>
          <p:cNvPr id="5325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5325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ustomShape 1"/>
          <p:cNvSpPr>
            <a:spLocks noChangeArrowheads="1"/>
          </p:cNvSpPr>
          <p:nvPr/>
        </p:nvSpPr>
        <p:spPr bwMode="auto">
          <a:xfrm>
            <a:off x="468313" y="422275"/>
            <a:ext cx="8228012" cy="774700"/>
          </a:xfrm>
          <a:prstGeom prst="rect">
            <a:avLst/>
          </a:prstGeom>
          <a:noFill/>
          <a:ln w="9525">
            <a:noFill/>
            <a:miter lim="800000"/>
            <a:headEnd/>
            <a:tailEnd/>
          </a:ln>
        </p:spPr>
        <p:txBody>
          <a:bodyPr lIns="90000" tIns="45000" rIns="90000" bIns="45000" anchor="ctr" anchorCtr="1"/>
          <a:lstStyle/>
          <a:p>
            <a:r>
              <a:rPr lang="ru-RU" sz="4400" b="1" dirty="0">
                <a:solidFill>
                  <a:srgbClr val="FFC000"/>
                </a:solidFill>
              </a:rPr>
              <a:t>Ключевая истина: </a:t>
            </a:r>
            <a:r>
              <a:rPr lang="pt-BR" sz="3200" i="1" dirty="0" smtClean="0">
                <a:solidFill>
                  <a:srgbClr val="FFFFCC"/>
                </a:solidFill>
                <a:latin typeface="Tahoma" pitchFamily="34" charset="0"/>
              </a:rPr>
              <a:t>Key </a:t>
            </a:r>
            <a:r>
              <a:rPr lang="pt-BR" sz="3200" i="1" dirty="0">
                <a:solidFill>
                  <a:srgbClr val="FFFFCC"/>
                </a:solidFill>
                <a:latin typeface="Tahoma" pitchFamily="34" charset="0"/>
              </a:rPr>
              <a:t>Verses</a:t>
            </a:r>
            <a:endParaRPr lang="en-US" sz="3200" dirty="0"/>
          </a:p>
          <a:p>
            <a:pPr algn="ctr"/>
            <a:endParaRPr lang="en-US" dirty="0"/>
          </a:p>
        </p:txBody>
      </p:sp>
      <p:sp>
        <p:nvSpPr>
          <p:cNvPr id="54275" name="CustomShape 2"/>
          <p:cNvSpPr>
            <a:spLocks noChangeArrowheads="1"/>
          </p:cNvSpPr>
          <p:nvPr/>
        </p:nvSpPr>
        <p:spPr bwMode="auto">
          <a:xfrm>
            <a:off x="304800" y="914400"/>
            <a:ext cx="8229600" cy="5319713"/>
          </a:xfrm>
          <a:prstGeom prst="rect">
            <a:avLst/>
          </a:prstGeom>
          <a:noFill/>
          <a:ln w="9525">
            <a:noFill/>
            <a:miter lim="800000"/>
            <a:headEnd/>
            <a:tailEnd/>
          </a:ln>
        </p:spPr>
        <p:txBody>
          <a:bodyPr lIns="90000" tIns="45000" rIns="90000" bIns="45000"/>
          <a:lstStyle/>
          <a:p>
            <a:pPr algn="ctr"/>
            <a:r>
              <a:rPr lang="pt-BR" sz="1600" b="1" dirty="0">
                <a:solidFill>
                  <a:srgbClr val="FFFFFF"/>
                </a:solidFill>
                <a:cs typeface="Times New Roman" pitchFamily="18" charset="0"/>
              </a:rPr>
              <a:t> </a:t>
            </a:r>
            <a:endParaRPr lang="en-US" dirty="0"/>
          </a:p>
          <a:p>
            <a:r>
              <a:rPr lang="ru-RU" sz="2800" b="1" dirty="0">
                <a:solidFill>
                  <a:srgbClr val="FFC000"/>
                </a:solidFill>
              </a:rPr>
              <a:t>Ефесянам 4:15 </a:t>
            </a:r>
            <a:r>
              <a:rPr lang="ru-RU" sz="2400" dirty="0">
                <a:solidFill>
                  <a:srgbClr val="FFC000"/>
                </a:solidFill>
              </a:rPr>
              <a:t>(Совр. перевод)</a:t>
            </a:r>
            <a:endParaRPr lang="en-US" sz="2400" dirty="0">
              <a:solidFill>
                <a:srgbClr val="FFC000"/>
              </a:solidFill>
            </a:endParaRPr>
          </a:p>
          <a:p>
            <a:r>
              <a:rPr lang="ru-RU" sz="2800" dirty="0" smtClean="0">
                <a:solidFill>
                  <a:srgbClr val="FFC000"/>
                </a:solidFill>
              </a:rPr>
              <a:t>Говоря </a:t>
            </a:r>
            <a:r>
              <a:rPr lang="ru-RU" sz="2800" dirty="0">
                <a:solidFill>
                  <a:srgbClr val="FFC000"/>
                </a:solidFill>
              </a:rPr>
              <a:t>в любви истину, мы будем возрастать во всем, становясь такими же, как Христос, который является главой </a:t>
            </a:r>
            <a:r>
              <a:rPr lang="ru-RU" sz="2800" dirty="0" smtClean="0">
                <a:solidFill>
                  <a:srgbClr val="FFC000"/>
                </a:solidFill>
              </a:rPr>
              <a:t>всего.</a:t>
            </a:r>
            <a:endParaRPr lang="en-US" sz="2800" dirty="0" smtClean="0">
              <a:solidFill>
                <a:srgbClr val="FFC000"/>
              </a:solidFill>
            </a:endParaRPr>
          </a:p>
          <a:p>
            <a:r>
              <a:rPr lang="pt-BR" sz="2000" b="1" i="1" dirty="0" smtClean="0">
                <a:solidFill>
                  <a:srgbClr val="FFFFFF"/>
                </a:solidFill>
                <a:cs typeface="Times New Roman" pitchFamily="18" charset="0"/>
              </a:rPr>
              <a:t>Ephesians </a:t>
            </a:r>
            <a:r>
              <a:rPr lang="pt-BR" sz="2000" b="1" i="1" dirty="0">
                <a:solidFill>
                  <a:srgbClr val="FFFFFF"/>
                </a:solidFill>
                <a:cs typeface="Times New Roman" pitchFamily="18" charset="0"/>
              </a:rPr>
              <a:t>4:15 </a:t>
            </a:r>
            <a:r>
              <a:rPr lang="pt-BR" sz="1100" b="1" i="1" dirty="0">
                <a:solidFill>
                  <a:srgbClr val="FFFFFF"/>
                </a:solidFill>
                <a:cs typeface="Times New Roman" pitchFamily="18" charset="0"/>
              </a:rPr>
              <a:t>NIV  </a:t>
            </a:r>
          </a:p>
          <a:p>
            <a:r>
              <a:rPr lang="pt-BR" sz="2000" i="1" dirty="0">
                <a:solidFill>
                  <a:srgbClr val="FFFFFF"/>
                </a:solidFill>
                <a:cs typeface="Times New Roman" pitchFamily="18" charset="0"/>
              </a:rPr>
              <a:t>Instead, speaking the truth in love, we will in all things grow up into him who is the Head, that is, Christ.</a:t>
            </a:r>
            <a:endParaRPr lang="en-US" dirty="0"/>
          </a:p>
          <a:p>
            <a:endParaRPr lang="en-US" dirty="0"/>
          </a:p>
          <a:p>
            <a:r>
              <a:rPr lang="ru-RU" sz="2800" b="1" dirty="0">
                <a:solidFill>
                  <a:srgbClr val="FFC000"/>
                </a:solidFill>
              </a:rPr>
              <a:t>1 Коринфянам 11:1</a:t>
            </a:r>
            <a:endParaRPr lang="en-US" sz="2800" dirty="0">
              <a:solidFill>
                <a:srgbClr val="FFC000"/>
              </a:solidFill>
            </a:endParaRPr>
          </a:p>
          <a:p>
            <a:r>
              <a:rPr lang="ru-RU" sz="2800" dirty="0" smtClean="0">
                <a:solidFill>
                  <a:srgbClr val="FFC000"/>
                </a:solidFill>
              </a:rPr>
              <a:t>Будьте </a:t>
            </a:r>
            <a:r>
              <a:rPr lang="ru-RU" sz="2800" dirty="0">
                <a:solidFill>
                  <a:srgbClr val="FFC000"/>
                </a:solidFill>
              </a:rPr>
              <a:t>подражателями мне, как я </a:t>
            </a:r>
            <a:r>
              <a:rPr lang="ru-RU" sz="2800" dirty="0" smtClean="0">
                <a:solidFill>
                  <a:srgbClr val="FFC000"/>
                </a:solidFill>
              </a:rPr>
              <a:t>Христу.</a:t>
            </a:r>
            <a:endParaRPr lang="en-US" sz="2800" dirty="0" smtClean="0">
              <a:solidFill>
                <a:srgbClr val="FFC000"/>
              </a:solidFill>
            </a:endParaRPr>
          </a:p>
          <a:p>
            <a:r>
              <a:rPr lang="pt-BR" sz="2000" b="1" i="1" dirty="0" smtClean="0">
                <a:solidFill>
                  <a:srgbClr val="FFFFFF"/>
                </a:solidFill>
                <a:cs typeface="Times New Roman" pitchFamily="18" charset="0"/>
              </a:rPr>
              <a:t>1 </a:t>
            </a:r>
            <a:r>
              <a:rPr lang="pt-BR" sz="2000" b="1" i="1" dirty="0">
                <a:solidFill>
                  <a:srgbClr val="FFFFFF"/>
                </a:solidFill>
                <a:cs typeface="Times New Roman" pitchFamily="18" charset="0"/>
              </a:rPr>
              <a:t>Corinthians 11:1 </a:t>
            </a:r>
            <a:r>
              <a:rPr lang="pt-BR" sz="1100" b="1" i="1" dirty="0">
                <a:solidFill>
                  <a:srgbClr val="FFFFFF"/>
                </a:solidFill>
                <a:cs typeface="Times New Roman" pitchFamily="18" charset="0"/>
              </a:rPr>
              <a:t>NIV</a:t>
            </a:r>
            <a:endParaRPr lang="en-US" dirty="0"/>
          </a:p>
          <a:p>
            <a:r>
              <a:rPr lang="pt-BR" sz="2000" i="1" dirty="0">
                <a:solidFill>
                  <a:srgbClr val="FFFFFF"/>
                </a:solidFill>
                <a:cs typeface="Times New Roman" pitchFamily="18" charset="0"/>
              </a:rPr>
              <a:t>Follow my example, as I follow the example of Christ.</a:t>
            </a:r>
            <a:endParaRPr lang="en-US" sz="2000" dirty="0"/>
          </a:p>
          <a:p>
            <a:endParaRPr lang="en-US" dirty="0"/>
          </a:p>
        </p:txBody>
      </p:sp>
      <p:sp>
        <p:nvSpPr>
          <p:cNvPr id="5427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CBF9F9B1-42A4-4F35-B2BC-DADC454A5BBD}" type="slidenum">
              <a:rPr lang="pt-BR" sz="1000">
                <a:solidFill>
                  <a:srgbClr val="FFFFFF"/>
                </a:solidFill>
                <a:latin typeface="Tahoma" pitchFamily="34" charset="0"/>
              </a:rPr>
              <a:pPr/>
              <a:t>48</a:t>
            </a:fld>
            <a:endParaRPr lang="en-US"/>
          </a:p>
        </p:txBody>
      </p:sp>
      <p:sp>
        <p:nvSpPr>
          <p:cNvPr id="5427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5427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r>
              <a:rPr lang="ru-RU" sz="3600" dirty="0" smtClean="0">
                <a:solidFill>
                  <a:srgbClr val="FFC000"/>
                </a:solidFill>
              </a:rPr>
              <a:t>ключевых сфер в жизни сотрудника: </a:t>
            </a:r>
            <a:r>
              <a:rPr lang="en-US" sz="3600" dirty="0" smtClean="0">
                <a:solidFill>
                  <a:srgbClr val="FFC000"/>
                </a:solidFill>
              </a:rPr>
              <a:t/>
            </a:r>
            <a:br>
              <a:rPr lang="en-US" sz="3600" dirty="0" smtClean="0">
                <a:solidFill>
                  <a:srgbClr val="FFC000"/>
                </a:solidFill>
              </a:rPr>
            </a:br>
            <a:r>
              <a:rPr lang="pt-BR" sz="2400" i="1" dirty="0" smtClean="0">
                <a:solidFill>
                  <a:srgbClr val="FFFFCC"/>
                </a:solidFill>
                <a:latin typeface="Tahoma" pitchFamily="34" charset="0"/>
              </a:rPr>
              <a:t>Key areas in the life of the staff</a:t>
            </a:r>
            <a:endParaRPr lang="en-US" sz="1400" dirty="0"/>
          </a:p>
        </p:txBody>
      </p:sp>
      <p:sp>
        <p:nvSpPr>
          <p:cNvPr id="55299" name="CustomShape 2"/>
          <p:cNvSpPr>
            <a:spLocks noChangeArrowheads="1"/>
          </p:cNvSpPr>
          <p:nvPr/>
        </p:nvSpPr>
        <p:spPr bwMode="auto">
          <a:xfrm>
            <a:off x="609600" y="1828800"/>
            <a:ext cx="8229600" cy="4529138"/>
          </a:xfrm>
          <a:prstGeom prst="rect">
            <a:avLst/>
          </a:prstGeom>
          <a:noFill/>
          <a:ln w="9525">
            <a:noFill/>
            <a:miter lim="800000"/>
            <a:headEnd/>
            <a:tailEnd/>
          </a:ln>
        </p:spPr>
        <p:txBody>
          <a:bodyPr lIns="90000" tIns="45000" rIns="90000" bIns="45000"/>
          <a:lstStyle/>
          <a:p>
            <a:pPr marL="690563" indent="-690563">
              <a:spcAft>
                <a:spcPts val="2400"/>
              </a:spcAft>
            </a:pPr>
            <a:r>
              <a:rPr lang="ru-RU" sz="3200" dirty="0" smtClean="0">
                <a:solidFill>
                  <a:srgbClr val="FFC000"/>
                </a:solidFill>
              </a:rPr>
              <a:t>А. </a:t>
            </a:r>
            <a:r>
              <a:rPr lang="en-US" sz="3200" dirty="0" smtClean="0">
                <a:solidFill>
                  <a:srgbClr val="FFC000"/>
                </a:solidFill>
              </a:rPr>
              <a:t>	</a:t>
            </a:r>
            <a:r>
              <a:rPr lang="ru-RU" sz="3200" dirty="0" smtClean="0">
                <a:solidFill>
                  <a:srgbClr val="FFC000"/>
                </a:solidFill>
              </a:rPr>
              <a:t>Понимание власти</a:t>
            </a:r>
            <a:r>
              <a:rPr lang="en-US" sz="3200" dirty="0">
                <a:solidFill>
                  <a:srgbClr val="FFC000"/>
                </a:solidFill>
              </a:rPr>
              <a:t/>
            </a:r>
            <a:br>
              <a:rPr lang="en-US" sz="3200" dirty="0">
                <a:solidFill>
                  <a:srgbClr val="FFC000"/>
                </a:solidFill>
              </a:rPr>
            </a:br>
            <a:r>
              <a:rPr lang="pt-BR" sz="2400" i="1" dirty="0" smtClean="0">
                <a:solidFill>
                  <a:srgbClr val="FFFFFF"/>
                </a:solidFill>
                <a:latin typeface="Tahoma" pitchFamily="34" charset="0"/>
              </a:rPr>
              <a:t>Understanding </a:t>
            </a:r>
            <a:r>
              <a:rPr lang="pt-BR" sz="2400" i="1" dirty="0">
                <a:solidFill>
                  <a:srgbClr val="FFFFFF"/>
                </a:solidFill>
                <a:latin typeface="Tahoma" pitchFamily="34" charset="0"/>
              </a:rPr>
              <a:t>authority </a:t>
            </a:r>
            <a:endParaRPr lang="en-US" dirty="0"/>
          </a:p>
          <a:p>
            <a:pPr marL="690563" indent="-690563">
              <a:spcAft>
                <a:spcPts val="2400"/>
              </a:spcAft>
            </a:pPr>
            <a:r>
              <a:rPr lang="ru-RU" sz="3200" dirty="0" smtClean="0">
                <a:solidFill>
                  <a:srgbClr val="FFC000"/>
                </a:solidFill>
              </a:rPr>
              <a:t>Б. </a:t>
            </a:r>
            <a:r>
              <a:rPr lang="en-US" sz="3200" dirty="0" smtClean="0">
                <a:solidFill>
                  <a:srgbClr val="FFC000"/>
                </a:solidFill>
              </a:rPr>
              <a:t>	</a:t>
            </a:r>
            <a:r>
              <a:rPr lang="ru-RU" sz="3200" dirty="0" smtClean="0">
                <a:solidFill>
                  <a:srgbClr val="FFC000"/>
                </a:solidFill>
              </a:rPr>
              <a:t>Представление сотрудников о самих себе</a:t>
            </a:r>
            <a:r>
              <a:rPr lang="en-US" sz="3200" dirty="0" smtClean="0">
                <a:solidFill>
                  <a:srgbClr val="FFC000"/>
                </a:solidFill>
              </a:rPr>
              <a:t>  </a:t>
            </a:r>
            <a:r>
              <a:rPr lang="pt-BR" sz="2400" i="1" dirty="0" smtClean="0">
                <a:solidFill>
                  <a:srgbClr val="FFFFFF"/>
                </a:solidFill>
                <a:latin typeface="Tahoma" pitchFamily="34" charset="0"/>
              </a:rPr>
              <a:t>The </a:t>
            </a:r>
            <a:r>
              <a:rPr lang="pt-BR" sz="2400" i="1" dirty="0">
                <a:solidFill>
                  <a:srgbClr val="FFFFFF"/>
                </a:solidFill>
                <a:latin typeface="Tahoma" pitchFamily="34" charset="0"/>
              </a:rPr>
              <a:t>self image of the staff</a:t>
            </a:r>
            <a:endParaRPr lang="en-US" dirty="0"/>
          </a:p>
          <a:p>
            <a:pPr marL="690563" indent="-690563"/>
            <a:r>
              <a:rPr lang="ru-RU" sz="3200" dirty="0" smtClean="0">
                <a:solidFill>
                  <a:srgbClr val="FFC000"/>
                </a:solidFill>
              </a:rPr>
              <a:t>В. </a:t>
            </a:r>
            <a:r>
              <a:rPr lang="en-US" sz="3200" dirty="0" smtClean="0">
                <a:solidFill>
                  <a:srgbClr val="FFC000"/>
                </a:solidFill>
              </a:rPr>
              <a:t>	</a:t>
            </a:r>
            <a:r>
              <a:rPr lang="ru-RU" sz="3200" dirty="0" smtClean="0">
                <a:solidFill>
                  <a:srgbClr val="FFC000"/>
                </a:solidFill>
              </a:rPr>
              <a:t>Как избежать неправильного вида помощи</a:t>
            </a:r>
            <a:r>
              <a:rPr lang="en-US" sz="3200" dirty="0" smtClean="0">
                <a:solidFill>
                  <a:srgbClr val="FFC000"/>
                </a:solidFill>
              </a:rPr>
              <a:t>   </a:t>
            </a:r>
            <a:r>
              <a:rPr lang="pt-BR" sz="2400" i="1" dirty="0" smtClean="0">
                <a:solidFill>
                  <a:srgbClr val="FFFFFF"/>
                </a:solidFill>
                <a:latin typeface="Tahoma" pitchFamily="34" charset="0"/>
              </a:rPr>
              <a:t>Avoiding </a:t>
            </a:r>
            <a:r>
              <a:rPr lang="pt-BR" sz="2400" i="1" dirty="0">
                <a:solidFill>
                  <a:srgbClr val="FFFFFF"/>
                </a:solidFill>
                <a:latin typeface="Tahoma" pitchFamily="34" charset="0"/>
              </a:rPr>
              <a:t>the wrong kind of help</a:t>
            </a:r>
            <a:endParaRPr lang="en-US" dirty="0"/>
          </a:p>
          <a:p>
            <a:endParaRPr lang="en-US" dirty="0"/>
          </a:p>
        </p:txBody>
      </p:sp>
      <p:sp>
        <p:nvSpPr>
          <p:cNvPr id="5530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3F962BA9-784B-4B22-801E-0C6DDB0A98C7}" type="slidenum">
              <a:rPr lang="pt-BR" sz="1000">
                <a:solidFill>
                  <a:srgbClr val="FFFFFF"/>
                </a:solidFill>
                <a:latin typeface="Tahoma" pitchFamily="34" charset="0"/>
              </a:rPr>
              <a:pPr/>
              <a:t>49</a:t>
            </a:fld>
            <a:endParaRPr lang="en-US"/>
          </a:p>
        </p:txBody>
      </p:sp>
      <p:sp>
        <p:nvSpPr>
          <p:cNvPr id="5530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5530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 calcmode="lin" valueType="num">
                                      <p:cBhvr additive="base">
                                        <p:cTn id="13" dur="5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 calcmode="lin" valueType="num">
                                      <p:cBhvr additive="base">
                                        <p:cTn id="19" dur="5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5863773B-EDE0-4EBF-A7BC-C9DF3F0D132C}" type="slidenum">
              <a:rPr lang="pt-BR" sz="1000">
                <a:solidFill>
                  <a:srgbClr val="FFFFFF"/>
                </a:solidFill>
                <a:latin typeface="Tahoma" pitchFamily="34" charset="0"/>
              </a:rPr>
              <a:pPr/>
              <a:t>5</a:t>
            </a:fld>
            <a:endParaRPr lang="en-US"/>
          </a:p>
        </p:txBody>
      </p:sp>
      <p:sp>
        <p:nvSpPr>
          <p:cNvPr id="11267"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1268" name="CustomShape 3"/>
          <p:cNvSpPr>
            <a:spLocks noChangeArrowheads="1"/>
          </p:cNvSpPr>
          <p:nvPr/>
        </p:nvSpPr>
        <p:spPr bwMode="auto">
          <a:xfrm>
            <a:off x="457200" y="152400"/>
            <a:ext cx="8229600" cy="2465388"/>
          </a:xfrm>
          <a:prstGeom prst="rect">
            <a:avLst/>
          </a:prstGeom>
          <a:noFill/>
          <a:ln w="9525">
            <a:noFill/>
            <a:miter lim="800000"/>
            <a:headEnd/>
            <a:tailEnd/>
          </a:ln>
        </p:spPr>
        <p:txBody>
          <a:bodyPr lIns="90000" tIns="45000" rIns="90000" bIns="45000" anchor="ctr" anchorCtr="1"/>
          <a:lstStyle/>
          <a:p>
            <a:pPr algn="ctr"/>
            <a:r>
              <a:rPr lang="ru-RU" sz="4400" b="1" dirty="0">
                <a:solidFill>
                  <a:srgbClr val="FFC000"/>
                </a:solidFill>
              </a:rPr>
              <a:t>Часть первая: Наказание в твоем раннем детстве </a:t>
            </a:r>
            <a:r>
              <a:rPr lang="en-US" sz="4400" b="1" dirty="0" smtClean="0">
                <a:solidFill>
                  <a:srgbClr val="FFC000"/>
                </a:solidFill>
              </a:rPr>
              <a:t/>
            </a:r>
            <a:br>
              <a:rPr lang="en-US" sz="4400" b="1" dirty="0" smtClean="0">
                <a:solidFill>
                  <a:srgbClr val="FFC000"/>
                </a:solidFill>
              </a:rPr>
            </a:br>
            <a:r>
              <a:rPr lang="ru-RU" sz="4400" b="1" dirty="0" smtClean="0">
                <a:solidFill>
                  <a:srgbClr val="FFC000"/>
                </a:solidFill>
              </a:rPr>
              <a:t>(</a:t>
            </a:r>
            <a:r>
              <a:rPr lang="ru-RU" sz="4400" b="1" dirty="0">
                <a:solidFill>
                  <a:srgbClr val="FFC000"/>
                </a:solidFill>
              </a:rPr>
              <a:t>от 1 года до 12 лет)</a:t>
            </a:r>
            <a:endParaRPr lang="en-US" sz="4400" dirty="0">
              <a:solidFill>
                <a:srgbClr val="FFC000"/>
              </a:solidFill>
            </a:endParaRPr>
          </a:p>
          <a:p>
            <a:pPr algn="ctr"/>
            <a:r>
              <a:rPr lang="pt-BR" sz="2400" dirty="0">
                <a:solidFill>
                  <a:srgbClr val="FFFFCC"/>
                </a:solidFill>
                <a:latin typeface="Tahoma" pitchFamily="34" charset="0"/>
              </a:rPr>
              <a:t>Discipline in your life</a:t>
            </a:r>
            <a:endParaRPr lang="en-US" sz="2400" dirty="0"/>
          </a:p>
          <a:p>
            <a:pPr algn="ctr"/>
            <a:r>
              <a:rPr lang="pt-BR" sz="2400" dirty="0">
                <a:solidFill>
                  <a:srgbClr val="FFFFCC"/>
                </a:solidFill>
                <a:latin typeface="Tahoma" pitchFamily="34" charset="0"/>
              </a:rPr>
              <a:t>(Early childhood 1-12 years)</a:t>
            </a:r>
          </a:p>
        </p:txBody>
      </p:sp>
      <p:sp>
        <p:nvSpPr>
          <p:cNvPr id="11269" name="CustomShape 4"/>
          <p:cNvSpPr>
            <a:spLocks noChangeArrowheads="1"/>
          </p:cNvSpPr>
          <p:nvPr/>
        </p:nvSpPr>
        <p:spPr bwMode="auto">
          <a:xfrm>
            <a:off x="457200" y="2743200"/>
            <a:ext cx="8229600" cy="3386138"/>
          </a:xfrm>
          <a:prstGeom prst="rect">
            <a:avLst/>
          </a:prstGeom>
          <a:noFill/>
          <a:ln w="9525">
            <a:noFill/>
            <a:miter lim="800000"/>
            <a:headEnd/>
            <a:tailEnd/>
          </a:ln>
        </p:spPr>
        <p:txBody>
          <a:bodyPr lIns="90000" tIns="45000" rIns="90000" bIns="45000"/>
          <a:lstStyle/>
          <a:p>
            <a:pPr algn="ctr"/>
            <a:r>
              <a:rPr lang="az-Cyrl-AZ" sz="3200" b="1" dirty="0">
                <a:solidFill>
                  <a:srgbClr val="FFC000"/>
                </a:solidFill>
                <a:latin typeface="Tahoma" pitchFamily="34" charset="0"/>
              </a:rPr>
              <a:t>вопрос </a:t>
            </a:r>
            <a:r>
              <a:rPr lang="pt-BR" sz="3200" b="1" dirty="0">
                <a:solidFill>
                  <a:srgbClr val="FFC000"/>
                </a:solidFill>
                <a:latin typeface="Tahoma" pitchFamily="34" charset="0"/>
              </a:rPr>
              <a:t> 1 </a:t>
            </a:r>
            <a:r>
              <a:rPr lang="pt-BR" sz="2400" i="1" dirty="0">
                <a:solidFill>
                  <a:srgbClr val="FFFFFF"/>
                </a:solidFill>
                <a:latin typeface="Tahoma" pitchFamily="34" charset="0"/>
              </a:rPr>
              <a:t>Question</a:t>
            </a:r>
            <a:r>
              <a:rPr lang="pt-BR" sz="2400" dirty="0">
                <a:solidFill>
                  <a:srgbClr val="FFFFFF"/>
                </a:solidFill>
                <a:latin typeface="Tahoma" pitchFamily="34" charset="0"/>
              </a:rPr>
              <a:t> </a:t>
            </a:r>
            <a:r>
              <a:rPr lang="pt-BR" sz="2400" i="1" dirty="0">
                <a:solidFill>
                  <a:srgbClr val="FFFFFF"/>
                </a:solidFill>
                <a:latin typeface="Tahoma" pitchFamily="34" charset="0"/>
              </a:rPr>
              <a:t>1</a:t>
            </a:r>
            <a:r>
              <a:rPr lang="pt-BR" sz="3200" dirty="0">
                <a:solidFill>
                  <a:srgbClr val="FFFFFF"/>
                </a:solidFill>
                <a:latin typeface="Tahoma" pitchFamily="34" charset="0"/>
              </a:rPr>
              <a:t>	</a:t>
            </a:r>
            <a:endParaRPr lang="en-US" dirty="0"/>
          </a:p>
          <a:p>
            <a:pPr marL="466725" indent="-466725"/>
            <a:r>
              <a:rPr lang="ru-RU" sz="3200" dirty="0">
                <a:solidFill>
                  <a:srgbClr val="FFC000"/>
                </a:solidFill>
              </a:rPr>
              <a:t>1. Вас воспитывали и наказывали родители-христиане?	</a:t>
            </a:r>
            <a:r>
              <a:rPr lang="en-US" sz="3200" dirty="0" smtClean="0">
                <a:solidFill>
                  <a:srgbClr val="FFC000"/>
                </a:solidFill>
              </a:rPr>
              <a:t/>
            </a:r>
            <a:br>
              <a:rPr lang="en-US" sz="3200" dirty="0" smtClean="0">
                <a:solidFill>
                  <a:srgbClr val="FFC000"/>
                </a:solidFill>
              </a:rPr>
            </a:br>
            <a:r>
              <a:rPr lang="en-US" sz="3200" dirty="0" smtClean="0">
                <a:solidFill>
                  <a:srgbClr val="FFC000"/>
                </a:solidFill>
              </a:rPr>
              <a:t>  </a:t>
            </a:r>
            <a:r>
              <a:rPr lang="ru-RU" sz="3200" dirty="0" smtClean="0">
                <a:solidFill>
                  <a:srgbClr val="FFC000"/>
                </a:solidFill>
              </a:rPr>
              <a:t>Да</a:t>
            </a:r>
            <a:r>
              <a:rPr lang="ru-RU" sz="3200" dirty="0">
                <a:solidFill>
                  <a:srgbClr val="FFC000"/>
                </a:solidFill>
              </a:rPr>
              <a:t>_____	Нет______</a:t>
            </a:r>
            <a:endParaRPr lang="en-US" sz="3200" dirty="0">
              <a:solidFill>
                <a:srgbClr val="FFC000"/>
              </a:solidFill>
            </a:endParaRPr>
          </a:p>
          <a:p>
            <a:endParaRPr lang="pt-BR" sz="2400" i="1" dirty="0">
              <a:solidFill>
                <a:srgbClr val="FFFFFF"/>
              </a:solidFill>
              <a:latin typeface="Tahoma" pitchFamily="34" charset="0"/>
            </a:endParaRPr>
          </a:p>
          <a:p>
            <a:r>
              <a:rPr lang="pt-BR" sz="2400" i="1" dirty="0">
                <a:solidFill>
                  <a:srgbClr val="FFFFFF"/>
                </a:solidFill>
                <a:latin typeface="Tahoma" pitchFamily="34" charset="0"/>
              </a:rPr>
              <a:t>Were you raised and disciplined by Christian parents?</a:t>
            </a:r>
            <a:endParaRPr lang="en-US" dirty="0"/>
          </a:p>
          <a:p>
            <a:r>
              <a:rPr lang="pt-BR" sz="2400" i="1" dirty="0">
                <a:solidFill>
                  <a:srgbClr val="FFFFFF"/>
                </a:solidFill>
                <a:latin typeface="Tahoma" pitchFamily="34" charset="0"/>
              </a:rPr>
              <a:t>	Yes</a:t>
            </a:r>
            <a:r>
              <a:rPr lang="pt-BR" sz="2400" i="1" u="sng" dirty="0">
                <a:solidFill>
                  <a:srgbClr val="FFFFFF"/>
                </a:solidFill>
                <a:latin typeface="Tahoma" pitchFamily="34" charset="0"/>
              </a:rPr>
              <a:t>			</a:t>
            </a:r>
            <a:r>
              <a:rPr lang="pt-BR" sz="2400" i="1" dirty="0">
                <a:solidFill>
                  <a:srgbClr val="FFFFFF"/>
                </a:solidFill>
                <a:latin typeface="Tahoma" pitchFamily="34" charset="0"/>
              </a:rPr>
              <a:t>     No</a:t>
            </a:r>
            <a:r>
              <a:rPr lang="pt-BR" sz="2400" i="1" u="sng" dirty="0">
                <a:solidFill>
                  <a:srgbClr val="FFFFFF"/>
                </a:solidFill>
                <a:latin typeface="Tahoma" pitchFamily="34" charset="0"/>
              </a:rPr>
              <a:t>			</a:t>
            </a:r>
            <a:endParaRPr lang="en-US" dirty="0"/>
          </a:p>
        </p:txBody>
      </p:sp>
      <p:sp>
        <p:nvSpPr>
          <p:cNvPr id="1127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ustomShape 1"/>
          <p:cNvSpPr>
            <a:spLocks noChangeArrowheads="1"/>
          </p:cNvSpPr>
          <p:nvPr/>
        </p:nvSpPr>
        <p:spPr bwMode="auto">
          <a:xfrm>
            <a:off x="152400" y="277813"/>
            <a:ext cx="8534400" cy="1139825"/>
          </a:xfrm>
          <a:prstGeom prst="rect">
            <a:avLst/>
          </a:prstGeom>
          <a:noFill/>
          <a:ln w="9525">
            <a:noFill/>
            <a:miter lim="800000"/>
            <a:headEnd/>
            <a:tailEnd/>
          </a:ln>
        </p:spPr>
        <p:txBody>
          <a:bodyPr lIns="90000" tIns="45000" rIns="90000" bIns="45000" anchor="ctr" anchorCtr="1"/>
          <a:lstStyle/>
          <a:p>
            <a:r>
              <a:rPr lang="ru-RU" sz="3600" dirty="0" smtClean="0">
                <a:solidFill>
                  <a:srgbClr val="FFC000"/>
                </a:solidFill>
              </a:rPr>
              <a:t>Ключевые сферы в жизни сотрудников</a:t>
            </a:r>
            <a:r>
              <a:rPr lang="en-US" sz="3600" dirty="0" smtClean="0">
                <a:solidFill>
                  <a:srgbClr val="FFC000"/>
                </a:solidFill>
              </a:rPr>
              <a:t/>
            </a:r>
            <a:br>
              <a:rPr lang="en-US" sz="3600" dirty="0" smtClean="0">
                <a:solidFill>
                  <a:srgbClr val="FFC000"/>
                </a:solidFill>
              </a:rPr>
            </a:br>
            <a:r>
              <a:rPr lang="pt-BR" sz="2400" i="1" dirty="0" smtClean="0">
                <a:solidFill>
                  <a:srgbClr val="FFFFCC"/>
                </a:solidFill>
                <a:latin typeface="Tahoma" pitchFamily="34" charset="0"/>
              </a:rPr>
              <a:t>Key </a:t>
            </a:r>
            <a:r>
              <a:rPr lang="pt-BR" sz="2400" i="1" dirty="0">
                <a:solidFill>
                  <a:srgbClr val="FFFFCC"/>
                </a:solidFill>
                <a:latin typeface="Tahoma" pitchFamily="34" charset="0"/>
              </a:rPr>
              <a:t>areas in the life of the staff</a:t>
            </a:r>
            <a:endParaRPr lang="en-US" sz="1400" dirty="0"/>
          </a:p>
        </p:txBody>
      </p:sp>
      <p:sp>
        <p:nvSpPr>
          <p:cNvPr id="56323" name="CustomShape 2"/>
          <p:cNvSpPr>
            <a:spLocks noChangeArrowheads="1"/>
          </p:cNvSpPr>
          <p:nvPr/>
        </p:nvSpPr>
        <p:spPr bwMode="auto">
          <a:xfrm>
            <a:off x="457200" y="1981200"/>
            <a:ext cx="8229600" cy="4529138"/>
          </a:xfrm>
          <a:prstGeom prst="rect">
            <a:avLst/>
          </a:prstGeom>
          <a:noFill/>
          <a:ln w="9525">
            <a:noFill/>
            <a:miter lim="800000"/>
            <a:headEnd/>
            <a:tailEnd/>
          </a:ln>
        </p:spPr>
        <p:txBody>
          <a:bodyPr lIns="90000" tIns="45000" rIns="90000" bIns="45000"/>
          <a:lstStyle/>
          <a:p>
            <a:pPr marL="690563" indent="-690563">
              <a:spcAft>
                <a:spcPts val="2400"/>
              </a:spcAft>
            </a:pPr>
            <a:r>
              <a:rPr lang="az-Cyrl-AZ" sz="3200" dirty="0" smtClean="0">
                <a:solidFill>
                  <a:srgbClr val="FFC000"/>
                </a:solidFill>
                <a:latin typeface="Tahoma" pitchFamily="34" charset="0"/>
              </a:rPr>
              <a:t>Г. </a:t>
            </a:r>
            <a:r>
              <a:rPr lang="en-US" sz="3200" dirty="0" smtClean="0">
                <a:solidFill>
                  <a:srgbClr val="FFC000"/>
                </a:solidFill>
                <a:latin typeface="Tahoma" pitchFamily="34" charset="0"/>
              </a:rPr>
              <a:t>	</a:t>
            </a:r>
            <a:r>
              <a:rPr lang="az-Cyrl-AZ" sz="3200" dirty="0" smtClean="0">
                <a:solidFill>
                  <a:srgbClr val="FFC000"/>
                </a:solidFill>
                <a:latin typeface="Tahoma" pitchFamily="34" charset="0"/>
              </a:rPr>
              <a:t>Понимание культурных различий </a:t>
            </a:r>
            <a:r>
              <a:rPr lang="pt-BR" sz="2000" i="1" dirty="0" smtClean="0">
                <a:solidFill>
                  <a:srgbClr val="FFFFFF"/>
                </a:solidFill>
                <a:latin typeface="Tahoma" pitchFamily="34" charset="0"/>
              </a:rPr>
              <a:t>Understanding </a:t>
            </a:r>
            <a:r>
              <a:rPr lang="pt-BR" sz="2000" i="1" dirty="0">
                <a:solidFill>
                  <a:srgbClr val="FFFFFF"/>
                </a:solidFill>
                <a:latin typeface="Tahoma" pitchFamily="34" charset="0"/>
              </a:rPr>
              <a:t>cultural differences</a:t>
            </a:r>
            <a:endParaRPr lang="en-US" sz="2000" dirty="0"/>
          </a:p>
          <a:p>
            <a:pPr marL="690563" indent="-690563"/>
            <a:r>
              <a:rPr lang="ru-RU" sz="3200" dirty="0" smtClean="0">
                <a:solidFill>
                  <a:srgbClr val="FFC000"/>
                </a:solidFill>
              </a:rPr>
              <a:t>Д</a:t>
            </a:r>
            <a:r>
              <a:rPr lang="ru-RU" sz="3200" dirty="0">
                <a:solidFill>
                  <a:srgbClr val="FFC000"/>
                </a:solidFill>
              </a:rPr>
              <a:t>. </a:t>
            </a:r>
            <a:r>
              <a:rPr lang="en-US" sz="3200" dirty="0" smtClean="0">
                <a:solidFill>
                  <a:srgbClr val="FFC000"/>
                </a:solidFill>
              </a:rPr>
              <a:t>	</a:t>
            </a:r>
            <a:r>
              <a:rPr lang="ru-RU" sz="3200" dirty="0" smtClean="0">
                <a:solidFill>
                  <a:srgbClr val="FFC000"/>
                </a:solidFill>
              </a:rPr>
              <a:t>Общение </a:t>
            </a:r>
            <a:r>
              <a:rPr lang="ru-RU" sz="3200" dirty="0">
                <a:solidFill>
                  <a:srgbClr val="FFC000"/>
                </a:solidFill>
              </a:rPr>
              <a:t>с Божьей </a:t>
            </a:r>
            <a:r>
              <a:rPr lang="ru-RU" sz="3200" dirty="0" smtClean="0">
                <a:solidFill>
                  <a:srgbClr val="FFC000"/>
                </a:solidFill>
              </a:rPr>
              <a:t>любовью</a:t>
            </a:r>
            <a:r>
              <a:rPr lang="en-US" sz="3200" dirty="0">
                <a:solidFill>
                  <a:srgbClr val="FFC000"/>
                </a:solidFill>
              </a:rPr>
              <a:t/>
            </a:r>
            <a:br>
              <a:rPr lang="en-US" sz="3200" dirty="0">
                <a:solidFill>
                  <a:srgbClr val="FFC000"/>
                </a:solidFill>
              </a:rPr>
            </a:br>
            <a:r>
              <a:rPr lang="pt-BR" sz="2000" i="1" dirty="0" smtClean="0">
                <a:solidFill>
                  <a:srgbClr val="FFFFFF"/>
                </a:solidFill>
                <a:latin typeface="Tahoma" pitchFamily="34" charset="0"/>
              </a:rPr>
              <a:t>Communicating </a:t>
            </a:r>
            <a:r>
              <a:rPr lang="pt-BR" sz="2000" i="1" dirty="0">
                <a:solidFill>
                  <a:srgbClr val="FFFFFF"/>
                </a:solidFill>
                <a:latin typeface="Tahoma" pitchFamily="34" charset="0"/>
              </a:rPr>
              <a:t>with Godly love</a:t>
            </a:r>
            <a:endParaRPr lang="en-US" sz="1600" dirty="0"/>
          </a:p>
        </p:txBody>
      </p:sp>
      <p:sp>
        <p:nvSpPr>
          <p:cNvPr id="5632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1A2E2182-6A85-4773-8AE7-44C085EAF869}" type="slidenum">
              <a:rPr lang="pt-BR" sz="1000">
                <a:solidFill>
                  <a:srgbClr val="FFFFFF"/>
                </a:solidFill>
                <a:latin typeface="Tahoma" pitchFamily="34" charset="0"/>
              </a:rPr>
              <a:pPr/>
              <a:t>50</a:t>
            </a:fld>
            <a:endParaRPr lang="en-US"/>
          </a:p>
        </p:txBody>
      </p:sp>
      <p:sp>
        <p:nvSpPr>
          <p:cNvPr id="5632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5632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ustomShape 1"/>
          <p:cNvSpPr>
            <a:spLocks noChangeArrowheads="1"/>
          </p:cNvSpPr>
          <p:nvPr/>
        </p:nvSpPr>
        <p:spPr bwMode="auto">
          <a:xfrm>
            <a:off x="-1447800" y="277813"/>
            <a:ext cx="10134600" cy="1139825"/>
          </a:xfrm>
          <a:prstGeom prst="rect">
            <a:avLst/>
          </a:prstGeom>
          <a:noFill/>
          <a:ln w="9525">
            <a:noFill/>
            <a:miter lim="800000"/>
            <a:headEnd/>
            <a:tailEnd/>
          </a:ln>
        </p:spPr>
        <p:txBody>
          <a:bodyPr lIns="90000" tIns="45000" rIns="90000" bIns="45000" anchor="ctr" anchorCtr="1"/>
          <a:lstStyle/>
          <a:p>
            <a:pPr marL="690563" indent="-690563"/>
            <a:r>
              <a:rPr lang="pt-BR" sz="4200" dirty="0" smtClean="0">
                <a:solidFill>
                  <a:srgbClr val="FFC000"/>
                </a:solidFill>
                <a:latin typeface="Tahoma" pitchFamily="34" charset="0"/>
              </a:rPr>
              <a:t>A.</a:t>
            </a:r>
            <a:r>
              <a:rPr lang="pt-BR" sz="4200" dirty="0">
                <a:solidFill>
                  <a:srgbClr val="FFC000"/>
                </a:solidFill>
                <a:latin typeface="Tahoma" pitchFamily="34" charset="0"/>
              </a:rPr>
              <a:t>	</a:t>
            </a:r>
            <a:r>
              <a:rPr lang="ru-RU" sz="4400" b="1" dirty="0" smtClean="0">
                <a:solidFill>
                  <a:srgbClr val="FFC000"/>
                </a:solidFill>
              </a:rPr>
              <a:t>Понимание власти</a:t>
            </a:r>
            <a:r>
              <a:rPr lang="en-US" sz="4400" b="1" dirty="0">
                <a:solidFill>
                  <a:srgbClr val="FFC000"/>
                </a:solidFill>
              </a:rPr>
              <a:t/>
            </a:r>
            <a:br>
              <a:rPr lang="en-US" sz="4400" b="1" dirty="0">
                <a:solidFill>
                  <a:srgbClr val="FFC000"/>
                </a:solidFill>
              </a:rPr>
            </a:br>
            <a:r>
              <a:rPr lang="pt-BR" sz="2400" i="1" dirty="0" smtClean="0">
                <a:solidFill>
                  <a:srgbClr val="FFFFCC"/>
                </a:solidFill>
                <a:latin typeface="Tahoma" pitchFamily="34" charset="0"/>
              </a:rPr>
              <a:t>Understanding </a:t>
            </a:r>
            <a:r>
              <a:rPr lang="pt-BR" sz="2400" i="1" dirty="0">
                <a:solidFill>
                  <a:srgbClr val="FFFFCC"/>
                </a:solidFill>
                <a:latin typeface="Tahoma" pitchFamily="34" charset="0"/>
              </a:rPr>
              <a:t>authority</a:t>
            </a:r>
            <a:endParaRPr lang="en-US" sz="1400" dirty="0"/>
          </a:p>
        </p:txBody>
      </p:sp>
      <p:sp>
        <p:nvSpPr>
          <p:cNvPr id="424" name="CustomShape 2"/>
          <p:cNvSpPr/>
          <p:nvPr/>
        </p:nvSpPr>
        <p:spPr>
          <a:xfrm>
            <a:off x="457200" y="1600200"/>
            <a:ext cx="8229600" cy="4529138"/>
          </a:xfrm>
          <a:prstGeom prst="rect">
            <a:avLst/>
          </a:prstGeom>
          <a:noFill/>
          <a:ln>
            <a:noFill/>
          </a:ln>
        </p:spPr>
        <p:txBody>
          <a:bodyPr lIns="90000" tIns="45000" rIns="90000" bIns="45000"/>
          <a:lstStyle/>
          <a:p>
            <a:pPr marL="466725" indent="-466725" fontAlgn="auto">
              <a:spcBef>
                <a:spcPts val="0"/>
              </a:spcBef>
              <a:spcAft>
                <a:spcPts val="0"/>
              </a:spcAft>
              <a:defRPr/>
            </a:pPr>
            <a:r>
              <a:rPr lang="pt-BR" sz="3200" dirty="0">
                <a:solidFill>
                  <a:srgbClr val="FFC000"/>
                </a:solidFill>
                <a:latin typeface="Tahoma"/>
                <a:ea typeface="+mn-ea"/>
                <a:cs typeface="+mn-cs"/>
              </a:rPr>
              <a:t>1. </a:t>
            </a:r>
            <a:r>
              <a:rPr lang="ru-RU" sz="3200" dirty="0">
                <a:solidFill>
                  <a:srgbClr val="FFC000"/>
                </a:solidFill>
              </a:rPr>
              <a:t>Стиль руководства Христа </a:t>
            </a:r>
            <a:r>
              <a:rPr lang="en-US" sz="3200" dirty="0" smtClean="0">
                <a:solidFill>
                  <a:srgbClr val="FFC000"/>
                </a:solidFill>
              </a:rPr>
              <a:t/>
            </a:r>
            <a:br>
              <a:rPr lang="en-US" sz="3200" dirty="0" smtClean="0">
                <a:solidFill>
                  <a:srgbClr val="FFC000"/>
                </a:solidFill>
              </a:rPr>
            </a:br>
            <a:r>
              <a:rPr lang="pt-BR" sz="2000" i="1" dirty="0" smtClean="0">
                <a:solidFill>
                  <a:srgbClr val="FFFFFF"/>
                </a:solidFill>
                <a:latin typeface="Tahoma"/>
                <a:ea typeface="+mn-ea"/>
                <a:cs typeface="+mn-cs"/>
              </a:rPr>
              <a:t>The </a:t>
            </a:r>
            <a:r>
              <a:rPr lang="pt-BR" sz="2000" i="1" dirty="0">
                <a:solidFill>
                  <a:srgbClr val="FFFFFF"/>
                </a:solidFill>
                <a:latin typeface="Tahoma"/>
                <a:ea typeface="+mn-ea"/>
                <a:cs typeface="+mn-cs"/>
              </a:rPr>
              <a:t>Jesus Style of authority</a:t>
            </a:r>
            <a:endParaRPr sz="2000" dirty="0">
              <a:latin typeface="+mn-lt"/>
              <a:ea typeface="+mn-ea"/>
              <a:cs typeface="+mn-cs"/>
            </a:endParaRPr>
          </a:p>
          <a:p>
            <a:pPr marL="466725" indent="-466725" fontAlgn="auto">
              <a:spcBef>
                <a:spcPts val="0"/>
              </a:spcBef>
              <a:spcAft>
                <a:spcPts val="0"/>
              </a:spcAft>
              <a:defRPr/>
            </a:pPr>
            <a:endParaRPr dirty="0">
              <a:latin typeface="+mn-lt"/>
              <a:ea typeface="+mn-ea"/>
              <a:cs typeface="+mn-cs"/>
            </a:endParaRPr>
          </a:p>
          <a:p>
            <a:pPr marL="466725" indent="-466725" fontAlgn="auto">
              <a:spcBef>
                <a:spcPts val="0"/>
              </a:spcBef>
              <a:spcAft>
                <a:spcPts val="0"/>
              </a:spcAft>
              <a:defRPr/>
            </a:pPr>
            <a:r>
              <a:rPr lang="pt-BR" sz="3200" dirty="0">
                <a:solidFill>
                  <a:srgbClr val="FFC000"/>
                </a:solidFill>
                <a:latin typeface="Tahoma"/>
                <a:ea typeface="+mn-ea"/>
                <a:cs typeface="+mn-cs"/>
              </a:rPr>
              <a:t>2. </a:t>
            </a:r>
            <a:r>
              <a:rPr lang="ru-RU" sz="3200" dirty="0">
                <a:solidFill>
                  <a:srgbClr val="FFC000"/>
                </a:solidFill>
              </a:rPr>
              <a:t>Бог повелевает родителям наказывать своих детей </a:t>
            </a:r>
            <a:r>
              <a:rPr lang="en-US" sz="3200" dirty="0" smtClean="0">
                <a:solidFill>
                  <a:srgbClr val="FFC000"/>
                </a:solidFill>
              </a:rPr>
              <a:t/>
            </a:r>
            <a:br>
              <a:rPr lang="en-US" sz="3200" dirty="0" smtClean="0">
                <a:solidFill>
                  <a:srgbClr val="FFC000"/>
                </a:solidFill>
              </a:rPr>
            </a:br>
            <a:r>
              <a:rPr lang="pt-BR" sz="2000" i="1" dirty="0" smtClean="0">
                <a:solidFill>
                  <a:srgbClr val="FFFFFF"/>
                </a:solidFill>
                <a:latin typeface="Tahoma"/>
                <a:ea typeface="+mn-ea"/>
                <a:cs typeface="+mn-cs"/>
              </a:rPr>
              <a:t>God </a:t>
            </a:r>
            <a:r>
              <a:rPr lang="pt-BR" sz="2000" i="1" dirty="0">
                <a:solidFill>
                  <a:srgbClr val="FFFFFF"/>
                </a:solidFill>
                <a:latin typeface="Tahoma"/>
                <a:ea typeface="+mn-ea"/>
                <a:cs typeface="+mn-cs"/>
              </a:rPr>
              <a:t>commands parents to discipline their children</a:t>
            </a:r>
            <a:endParaRPr sz="2000" dirty="0">
              <a:latin typeface="+mn-lt"/>
              <a:ea typeface="+mn-ea"/>
              <a:cs typeface="+mn-cs"/>
            </a:endParaRPr>
          </a:p>
          <a:p>
            <a:pPr marL="466725" indent="-466725" fontAlgn="auto">
              <a:spcBef>
                <a:spcPts val="0"/>
              </a:spcBef>
              <a:spcAft>
                <a:spcPts val="0"/>
              </a:spcAft>
              <a:defRPr/>
            </a:pPr>
            <a:endParaRPr dirty="0">
              <a:latin typeface="+mn-lt"/>
              <a:ea typeface="+mn-ea"/>
              <a:cs typeface="+mn-cs"/>
            </a:endParaRPr>
          </a:p>
          <a:p>
            <a:pPr marL="466725" indent="-466725" fontAlgn="auto">
              <a:spcBef>
                <a:spcPts val="0"/>
              </a:spcBef>
              <a:spcAft>
                <a:spcPts val="0"/>
              </a:spcAft>
              <a:defRPr/>
            </a:pPr>
            <a:r>
              <a:rPr lang="pt-BR" sz="3200" dirty="0">
                <a:solidFill>
                  <a:srgbClr val="FFC000"/>
                </a:solidFill>
                <a:latin typeface="Tahoma"/>
                <a:ea typeface="+mn-ea"/>
                <a:cs typeface="+mn-cs"/>
              </a:rPr>
              <a:t>3. </a:t>
            </a:r>
            <a:r>
              <a:rPr lang="ru-RU" sz="3200" dirty="0">
                <a:solidFill>
                  <a:srgbClr val="FFC000"/>
                </a:solidFill>
              </a:rPr>
              <a:t>Лидерство личным примером</a:t>
            </a:r>
            <a:endParaRPr lang="pt-BR" sz="3200" dirty="0">
              <a:solidFill>
                <a:srgbClr val="FFC000"/>
              </a:solidFill>
              <a:latin typeface="Tahoma"/>
              <a:ea typeface="+mn-ea"/>
              <a:cs typeface="+mn-cs"/>
            </a:endParaRPr>
          </a:p>
          <a:p>
            <a:pPr marL="466725" indent="-466725" fontAlgn="auto">
              <a:spcBef>
                <a:spcPts val="0"/>
              </a:spcBef>
              <a:spcAft>
                <a:spcPts val="2400"/>
              </a:spcAft>
              <a:defRPr/>
            </a:pPr>
            <a:r>
              <a:rPr lang="pt-BR" sz="2400" i="1" dirty="0">
                <a:solidFill>
                  <a:srgbClr val="FFFFFF"/>
                </a:solidFill>
                <a:latin typeface="Tahoma"/>
                <a:ea typeface="+mn-ea"/>
                <a:cs typeface="+mn-cs"/>
              </a:rPr>
              <a:t>	</a:t>
            </a:r>
            <a:r>
              <a:rPr lang="pt-BR" sz="2000" i="1" dirty="0">
                <a:solidFill>
                  <a:srgbClr val="FFFFFF"/>
                </a:solidFill>
                <a:latin typeface="Tahoma"/>
                <a:ea typeface="+mn-ea"/>
                <a:cs typeface="+mn-cs"/>
              </a:rPr>
              <a:t>Leadership by example</a:t>
            </a:r>
            <a:endParaRPr sz="2000" dirty="0">
              <a:latin typeface="+mn-lt"/>
              <a:ea typeface="+mn-ea"/>
              <a:cs typeface="+mn-cs"/>
            </a:endParaRPr>
          </a:p>
          <a:p>
            <a:pPr fontAlgn="auto">
              <a:spcBef>
                <a:spcPts val="0"/>
              </a:spcBef>
              <a:spcAft>
                <a:spcPts val="0"/>
              </a:spcAft>
              <a:defRPr/>
            </a:pPr>
            <a:r>
              <a:rPr lang="pt-BR" sz="3200" dirty="0">
                <a:solidFill>
                  <a:srgbClr val="FFFFFF"/>
                </a:solidFill>
                <a:latin typeface="Tahoma"/>
                <a:ea typeface="+mn-ea"/>
                <a:cs typeface="+mn-cs"/>
              </a:rPr>
              <a:t>	</a:t>
            </a:r>
            <a:r>
              <a:rPr lang="ru-RU" sz="3200" dirty="0"/>
              <a:t> </a:t>
            </a:r>
            <a:r>
              <a:rPr lang="ru-RU" sz="3200" dirty="0">
                <a:solidFill>
                  <a:srgbClr val="FFC000"/>
                </a:solidFill>
              </a:rPr>
              <a:t>1 Кор. 11:1 </a:t>
            </a:r>
            <a:r>
              <a:rPr lang="pt-BR" sz="2400" i="1" dirty="0" smtClean="0">
                <a:solidFill>
                  <a:srgbClr val="FFFFFF"/>
                </a:solidFill>
                <a:latin typeface="Tahoma"/>
                <a:ea typeface="+mn-ea"/>
                <a:cs typeface="+mn-cs"/>
              </a:rPr>
              <a:t>1 </a:t>
            </a:r>
            <a:r>
              <a:rPr lang="pt-BR" sz="2400" i="1" dirty="0">
                <a:solidFill>
                  <a:srgbClr val="FFFFFF"/>
                </a:solidFill>
                <a:latin typeface="Tahoma"/>
                <a:ea typeface="+mn-ea"/>
                <a:cs typeface="+mn-cs"/>
              </a:rPr>
              <a:t>Corinthians 11:1</a:t>
            </a:r>
            <a:endParaRPr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57348"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94EFCA07-C75D-4F33-8543-5490BC47E8B7}" type="slidenum">
              <a:rPr lang="pt-BR" sz="1000">
                <a:solidFill>
                  <a:srgbClr val="FFFFFF"/>
                </a:solidFill>
                <a:latin typeface="Tahoma" pitchFamily="34" charset="0"/>
              </a:rPr>
              <a:pPr/>
              <a:t>51</a:t>
            </a:fld>
            <a:endParaRPr lang="en-US"/>
          </a:p>
        </p:txBody>
      </p:sp>
      <p:sp>
        <p:nvSpPr>
          <p:cNvPr id="57349"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5735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24">
                                            <p:txEl>
                                              <p:pRg st="0" end="0"/>
                                            </p:txEl>
                                          </p:spTgt>
                                        </p:tgtEl>
                                        <p:attrNameLst>
                                          <p:attrName>style.visibility</p:attrName>
                                        </p:attrNameLst>
                                      </p:cBhvr>
                                      <p:to>
                                        <p:strVal val="visible"/>
                                      </p:to>
                                    </p:set>
                                    <p:anim calcmode="lin" valueType="num">
                                      <p:cBhvr additive="base">
                                        <p:cTn id="7" dur="500" fill="hold"/>
                                        <p:tgtEl>
                                          <p:spTgt spid="42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24">
                                            <p:txEl>
                                              <p:pRg st="2" end="2"/>
                                            </p:txEl>
                                          </p:spTgt>
                                        </p:tgtEl>
                                        <p:attrNameLst>
                                          <p:attrName>style.visibility</p:attrName>
                                        </p:attrNameLst>
                                      </p:cBhvr>
                                      <p:to>
                                        <p:strVal val="visible"/>
                                      </p:to>
                                    </p:set>
                                    <p:anim calcmode="lin" valueType="num">
                                      <p:cBhvr additive="base">
                                        <p:cTn id="13" dur="500" fill="hold"/>
                                        <p:tgtEl>
                                          <p:spTgt spid="42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24">
                                            <p:txEl>
                                              <p:pRg st="4" end="4"/>
                                            </p:txEl>
                                          </p:spTgt>
                                        </p:tgtEl>
                                        <p:attrNameLst>
                                          <p:attrName>style.visibility</p:attrName>
                                        </p:attrNameLst>
                                      </p:cBhvr>
                                      <p:to>
                                        <p:strVal val="visible"/>
                                      </p:to>
                                    </p:set>
                                    <p:anim calcmode="lin" valueType="num">
                                      <p:cBhvr additive="base">
                                        <p:cTn id="19" dur="500" fill="hold"/>
                                        <p:tgtEl>
                                          <p:spTgt spid="42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2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24">
                                            <p:txEl>
                                              <p:pRg st="5" end="5"/>
                                            </p:txEl>
                                          </p:spTgt>
                                        </p:tgtEl>
                                        <p:attrNameLst>
                                          <p:attrName>style.visibility</p:attrName>
                                        </p:attrNameLst>
                                      </p:cBhvr>
                                      <p:to>
                                        <p:strVal val="visible"/>
                                      </p:to>
                                    </p:set>
                                    <p:anim calcmode="lin" valueType="num">
                                      <p:cBhvr additive="base">
                                        <p:cTn id="23" dur="500" fill="hold"/>
                                        <p:tgtEl>
                                          <p:spTgt spid="42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2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24">
                                            <p:txEl>
                                              <p:pRg st="6" end="6"/>
                                            </p:txEl>
                                          </p:spTgt>
                                        </p:tgtEl>
                                        <p:attrNameLst>
                                          <p:attrName>style.visibility</p:attrName>
                                        </p:attrNameLst>
                                      </p:cBhvr>
                                      <p:to>
                                        <p:strVal val="visible"/>
                                      </p:to>
                                    </p:set>
                                    <p:anim calcmode="lin" valueType="num">
                                      <p:cBhvr additive="base">
                                        <p:cTn id="27" dur="500" fill="hold"/>
                                        <p:tgtEl>
                                          <p:spTgt spid="42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2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ustomShape 1"/>
          <p:cNvSpPr>
            <a:spLocks noChangeArrowheads="1"/>
          </p:cNvSpPr>
          <p:nvPr/>
        </p:nvSpPr>
        <p:spPr bwMode="auto">
          <a:xfrm>
            <a:off x="-990600" y="277813"/>
            <a:ext cx="8534400" cy="1139825"/>
          </a:xfrm>
          <a:prstGeom prst="rect">
            <a:avLst/>
          </a:prstGeom>
          <a:noFill/>
          <a:ln w="9525">
            <a:noFill/>
            <a:miter lim="800000"/>
            <a:headEnd/>
            <a:tailEnd/>
          </a:ln>
        </p:spPr>
        <p:txBody>
          <a:bodyPr lIns="90000" tIns="45000" rIns="90000" bIns="45000" anchor="ctr" anchorCtr="1"/>
          <a:lstStyle/>
          <a:p>
            <a:pPr marL="690563" indent="-690563"/>
            <a:r>
              <a:rPr lang="pt-BR" sz="4200" dirty="0" smtClean="0">
                <a:solidFill>
                  <a:srgbClr val="FFC000"/>
                </a:solidFill>
                <a:latin typeface="Tahoma" pitchFamily="34" charset="0"/>
              </a:rPr>
              <a:t>A.</a:t>
            </a:r>
            <a:r>
              <a:rPr lang="pt-BR" sz="4200" dirty="0">
                <a:solidFill>
                  <a:srgbClr val="FFC000"/>
                </a:solidFill>
                <a:latin typeface="Tahoma" pitchFamily="34" charset="0"/>
              </a:rPr>
              <a:t> </a:t>
            </a:r>
            <a:r>
              <a:rPr lang="ru-RU" sz="4000" b="1" dirty="0" smtClean="0">
                <a:solidFill>
                  <a:srgbClr val="FFC000"/>
                </a:solidFill>
              </a:rPr>
              <a:t>Понимание власти </a:t>
            </a:r>
            <a:r>
              <a:rPr lang="en-US" sz="4000" b="1" dirty="0" smtClean="0">
                <a:solidFill>
                  <a:srgbClr val="FFC000"/>
                </a:solidFill>
              </a:rPr>
              <a:t/>
            </a:r>
            <a:br>
              <a:rPr lang="en-US" sz="4000" b="1" dirty="0" smtClean="0">
                <a:solidFill>
                  <a:srgbClr val="FFC000"/>
                </a:solidFill>
              </a:rPr>
            </a:br>
            <a:r>
              <a:rPr lang="pt-BR" sz="3200" i="1" dirty="0" smtClean="0">
                <a:solidFill>
                  <a:srgbClr val="FFFFCC"/>
                </a:solidFill>
                <a:latin typeface="Tahoma" pitchFamily="34" charset="0"/>
              </a:rPr>
              <a:t>Understanding </a:t>
            </a:r>
            <a:r>
              <a:rPr lang="pt-BR" sz="3200" i="1" dirty="0">
                <a:solidFill>
                  <a:srgbClr val="FFFFCC"/>
                </a:solidFill>
                <a:latin typeface="Tahoma" pitchFamily="34" charset="0"/>
              </a:rPr>
              <a:t>authority</a:t>
            </a:r>
            <a:endParaRPr lang="en-US" dirty="0"/>
          </a:p>
        </p:txBody>
      </p:sp>
      <p:sp>
        <p:nvSpPr>
          <p:cNvPr id="429" name="CustomShape 2"/>
          <p:cNvSpPr/>
          <p:nvPr/>
        </p:nvSpPr>
        <p:spPr>
          <a:xfrm>
            <a:off x="1219200" y="1600200"/>
            <a:ext cx="7467600" cy="4529138"/>
          </a:xfrm>
          <a:prstGeom prst="rect">
            <a:avLst/>
          </a:prstGeom>
          <a:noFill/>
          <a:ln>
            <a:noFill/>
          </a:ln>
        </p:spPr>
        <p:txBody>
          <a:bodyPr lIns="90000" tIns="45000" rIns="90000" bIns="45000"/>
          <a:lstStyle/>
          <a:p>
            <a:pPr fontAlgn="auto">
              <a:spcBef>
                <a:spcPts val="0"/>
              </a:spcBef>
              <a:spcAft>
                <a:spcPts val="0"/>
              </a:spcAft>
              <a:defRPr/>
            </a:pPr>
            <a:endParaRPr dirty="0">
              <a:latin typeface="+mn-lt"/>
              <a:ea typeface="+mn-ea"/>
              <a:cs typeface="+mn-cs"/>
            </a:endParaRPr>
          </a:p>
          <a:p>
            <a:pPr marL="690563" indent="-690563" fontAlgn="auto">
              <a:spcBef>
                <a:spcPts val="0"/>
              </a:spcBef>
              <a:spcAft>
                <a:spcPts val="3600"/>
              </a:spcAft>
              <a:defRPr/>
            </a:pPr>
            <a:r>
              <a:rPr lang="pt-BR" sz="3200" dirty="0">
                <a:solidFill>
                  <a:srgbClr val="FFC000"/>
                </a:solidFill>
                <a:latin typeface="Tahoma"/>
                <a:ea typeface="+mn-ea"/>
                <a:cs typeface="+mn-cs"/>
              </a:rPr>
              <a:t>4. </a:t>
            </a:r>
            <a:r>
              <a:rPr lang="pt-BR" sz="3200" dirty="0" smtClean="0">
                <a:solidFill>
                  <a:srgbClr val="FFC000"/>
                </a:solidFill>
                <a:latin typeface="Tahoma"/>
                <a:ea typeface="+mn-ea"/>
                <a:cs typeface="+mn-cs"/>
              </a:rPr>
              <a:t>	</a:t>
            </a:r>
            <a:r>
              <a:rPr lang="ru-RU" sz="3200" dirty="0" smtClean="0">
                <a:solidFill>
                  <a:srgbClr val="FFC000"/>
                </a:solidFill>
              </a:rPr>
              <a:t>Хождение </a:t>
            </a:r>
            <a:r>
              <a:rPr lang="ru-RU" sz="3200" dirty="0">
                <a:solidFill>
                  <a:srgbClr val="FFC000"/>
                </a:solidFill>
              </a:rPr>
              <a:t>в истине </a:t>
            </a:r>
            <a:r>
              <a:rPr lang="en-US" sz="3200" dirty="0" smtClean="0">
                <a:solidFill>
                  <a:srgbClr val="FFC000"/>
                </a:solidFill>
              </a:rPr>
              <a:t>  </a:t>
            </a:r>
            <a:br>
              <a:rPr lang="en-US" sz="3200" dirty="0" smtClean="0">
                <a:solidFill>
                  <a:srgbClr val="FFC000"/>
                </a:solidFill>
              </a:rPr>
            </a:br>
            <a:r>
              <a:rPr lang="pt-BR" sz="2400" i="1" dirty="0" smtClean="0">
                <a:solidFill>
                  <a:srgbClr val="FFFFFF"/>
                </a:solidFill>
                <a:latin typeface="Tahoma"/>
                <a:ea typeface="+mn-ea"/>
                <a:cs typeface="+mn-cs"/>
              </a:rPr>
              <a:t>Walk </a:t>
            </a:r>
            <a:r>
              <a:rPr lang="pt-BR" sz="2400" i="1" dirty="0">
                <a:solidFill>
                  <a:srgbClr val="FFFFFF"/>
                </a:solidFill>
                <a:latin typeface="Tahoma"/>
                <a:ea typeface="+mn-ea"/>
                <a:cs typeface="+mn-cs"/>
              </a:rPr>
              <a:t>in truth</a:t>
            </a:r>
            <a:endParaRPr dirty="0">
              <a:latin typeface="+mn-lt"/>
              <a:ea typeface="+mn-ea"/>
              <a:cs typeface="+mn-cs"/>
            </a:endParaRPr>
          </a:p>
          <a:p>
            <a:pPr marL="690563" indent="-690563" fontAlgn="auto">
              <a:spcBef>
                <a:spcPts val="0"/>
              </a:spcBef>
              <a:spcAft>
                <a:spcPts val="0"/>
              </a:spcAft>
              <a:defRPr/>
            </a:pPr>
            <a:r>
              <a:rPr lang="pt-BR" sz="3200" dirty="0" smtClean="0">
                <a:solidFill>
                  <a:srgbClr val="FFC000"/>
                </a:solidFill>
                <a:latin typeface="Tahoma"/>
                <a:ea typeface="+mn-ea"/>
                <a:cs typeface="+mn-cs"/>
              </a:rPr>
              <a:t>5</a:t>
            </a:r>
            <a:r>
              <a:rPr lang="pt-BR" sz="3200" dirty="0">
                <a:solidFill>
                  <a:srgbClr val="FFC000"/>
                </a:solidFill>
                <a:latin typeface="Tahoma"/>
                <a:ea typeface="+mn-ea"/>
                <a:cs typeface="+mn-cs"/>
              </a:rPr>
              <a:t>. </a:t>
            </a:r>
            <a:r>
              <a:rPr lang="pt-BR" sz="3200" dirty="0" smtClean="0">
                <a:solidFill>
                  <a:srgbClr val="FFC000"/>
                </a:solidFill>
                <a:latin typeface="Tahoma"/>
                <a:ea typeface="+mn-ea"/>
                <a:cs typeface="+mn-cs"/>
              </a:rPr>
              <a:t>	</a:t>
            </a:r>
            <a:r>
              <a:rPr lang="ru-RU" sz="3200" dirty="0" smtClean="0">
                <a:solidFill>
                  <a:srgbClr val="FFC000"/>
                </a:solidFill>
              </a:rPr>
              <a:t>Подчинение </a:t>
            </a:r>
            <a:r>
              <a:rPr lang="ru-RU" sz="3200" dirty="0">
                <a:solidFill>
                  <a:srgbClr val="FFC000"/>
                </a:solidFill>
              </a:rPr>
              <a:t>на уровнях два и три </a:t>
            </a:r>
            <a:r>
              <a:rPr lang="en-US" sz="3200" dirty="0">
                <a:solidFill>
                  <a:srgbClr val="FFC000"/>
                </a:solidFill>
              </a:rPr>
              <a:t/>
            </a:r>
            <a:br>
              <a:rPr lang="en-US" sz="3200" dirty="0">
                <a:solidFill>
                  <a:srgbClr val="FFC000"/>
                </a:solidFill>
              </a:rPr>
            </a:br>
            <a:r>
              <a:rPr lang="pt-BR" sz="2400" i="1" dirty="0" smtClean="0">
                <a:solidFill>
                  <a:srgbClr val="FFFFFF"/>
                </a:solidFill>
                <a:latin typeface="Tahoma"/>
                <a:ea typeface="+mn-ea"/>
                <a:cs typeface="+mn-cs"/>
              </a:rPr>
              <a:t>Obey </a:t>
            </a:r>
            <a:r>
              <a:rPr lang="pt-BR" sz="2400" i="1" dirty="0">
                <a:solidFill>
                  <a:srgbClr val="FFFFFF"/>
                </a:solidFill>
                <a:latin typeface="Tahoma"/>
                <a:ea typeface="+mn-ea"/>
                <a:cs typeface="+mn-cs"/>
              </a:rPr>
              <a:t>at levels 2 &amp; 3</a:t>
            </a: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5837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9DA654C1-590A-40A6-AAF1-AF91851D0E1B}" type="slidenum">
              <a:rPr lang="pt-BR" sz="1000">
                <a:solidFill>
                  <a:srgbClr val="FFFFFF"/>
                </a:solidFill>
                <a:latin typeface="Tahoma" pitchFamily="34" charset="0"/>
              </a:rPr>
              <a:pPr/>
              <a:t>52</a:t>
            </a:fld>
            <a:endParaRPr lang="en-US"/>
          </a:p>
        </p:txBody>
      </p:sp>
      <p:sp>
        <p:nvSpPr>
          <p:cNvPr id="5837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5837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29">
                                            <p:txEl>
                                              <p:pRg st="1" end="1"/>
                                            </p:txEl>
                                          </p:spTgt>
                                        </p:tgtEl>
                                        <p:attrNameLst>
                                          <p:attrName>style.visibility</p:attrName>
                                        </p:attrNameLst>
                                      </p:cBhvr>
                                      <p:to>
                                        <p:strVal val="visible"/>
                                      </p:to>
                                    </p:set>
                                    <p:anim calcmode="lin" valueType="num">
                                      <p:cBhvr additive="base">
                                        <p:cTn id="7" dur="500" fill="hold"/>
                                        <p:tgtEl>
                                          <p:spTgt spid="42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2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29">
                                            <p:txEl>
                                              <p:pRg st="2" end="2"/>
                                            </p:txEl>
                                          </p:spTgt>
                                        </p:tgtEl>
                                        <p:attrNameLst>
                                          <p:attrName>style.visibility</p:attrName>
                                        </p:attrNameLst>
                                      </p:cBhvr>
                                      <p:to>
                                        <p:strVal val="visible"/>
                                      </p:to>
                                    </p:set>
                                    <p:anim calcmode="lin" valueType="num">
                                      <p:cBhvr additive="base">
                                        <p:cTn id="13" dur="500" fill="hold"/>
                                        <p:tgtEl>
                                          <p:spTgt spid="42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2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ustomShape 1"/>
          <p:cNvSpPr>
            <a:spLocks noChangeArrowheads="1"/>
          </p:cNvSpPr>
          <p:nvPr/>
        </p:nvSpPr>
        <p:spPr bwMode="auto">
          <a:xfrm>
            <a:off x="457200" y="277813"/>
            <a:ext cx="8229600" cy="1855787"/>
          </a:xfrm>
          <a:prstGeom prst="rect">
            <a:avLst/>
          </a:prstGeom>
          <a:noFill/>
          <a:ln w="9525">
            <a:noFill/>
            <a:miter lim="800000"/>
            <a:headEnd/>
            <a:tailEnd/>
          </a:ln>
        </p:spPr>
        <p:txBody>
          <a:bodyPr lIns="90000" tIns="45000" rIns="90000" bIns="45000" anchor="ctr" anchorCtr="1"/>
          <a:lstStyle/>
          <a:p>
            <a:pPr marL="690563" indent="-690563"/>
            <a:r>
              <a:rPr lang="ru-RU" sz="4400" dirty="0">
                <a:solidFill>
                  <a:srgbClr val="FFC000"/>
                </a:solidFill>
              </a:rPr>
              <a:t>Б</a:t>
            </a:r>
            <a:r>
              <a:rPr lang="pt-BR" sz="4200" dirty="0" smtClean="0">
                <a:solidFill>
                  <a:srgbClr val="FFC000"/>
                </a:solidFill>
                <a:latin typeface="Tahoma" pitchFamily="34" charset="0"/>
              </a:rPr>
              <a:t>.	</a:t>
            </a:r>
            <a:r>
              <a:rPr lang="ru-RU" sz="4200" dirty="0" smtClean="0">
                <a:solidFill>
                  <a:srgbClr val="FFC000"/>
                </a:solidFill>
                <a:latin typeface="Tahoma" pitchFamily="34" charset="0"/>
              </a:rPr>
              <a:t>Представление сотрудников о самих себе</a:t>
            </a:r>
            <a:r>
              <a:rPr lang="en-US" sz="4200" dirty="0" smtClean="0">
                <a:solidFill>
                  <a:srgbClr val="FFC000"/>
                </a:solidFill>
                <a:latin typeface="Tahoma" pitchFamily="34" charset="0"/>
              </a:rPr>
              <a:t/>
            </a:r>
            <a:br>
              <a:rPr lang="en-US" sz="4200" dirty="0" smtClean="0">
                <a:solidFill>
                  <a:srgbClr val="FFC000"/>
                </a:solidFill>
                <a:latin typeface="Tahoma" pitchFamily="34" charset="0"/>
              </a:rPr>
            </a:br>
            <a:r>
              <a:rPr lang="pt-BR" sz="2400" i="1" dirty="0" smtClean="0">
                <a:solidFill>
                  <a:srgbClr val="FFFFCC"/>
                </a:solidFill>
                <a:latin typeface="Tahoma" pitchFamily="34" charset="0"/>
              </a:rPr>
              <a:t>The </a:t>
            </a:r>
            <a:r>
              <a:rPr lang="pt-BR" sz="2400" i="1" dirty="0">
                <a:solidFill>
                  <a:srgbClr val="FFFFCC"/>
                </a:solidFill>
                <a:latin typeface="Tahoma" pitchFamily="34" charset="0"/>
              </a:rPr>
              <a:t>self image of the staff</a:t>
            </a:r>
            <a:endParaRPr lang="en-US" sz="1400" dirty="0"/>
          </a:p>
        </p:txBody>
      </p:sp>
      <p:sp>
        <p:nvSpPr>
          <p:cNvPr id="434" name="CustomShape 2"/>
          <p:cNvSpPr/>
          <p:nvPr/>
        </p:nvSpPr>
        <p:spPr>
          <a:xfrm>
            <a:off x="1371600" y="2362200"/>
            <a:ext cx="7239000" cy="3886200"/>
          </a:xfrm>
          <a:prstGeom prst="rect">
            <a:avLst/>
          </a:prstGeom>
          <a:noFill/>
          <a:ln>
            <a:noFill/>
          </a:ln>
        </p:spPr>
        <p:txBody>
          <a:bodyPr lIns="90000" tIns="45000" rIns="90000" bIns="45000"/>
          <a:lstStyle/>
          <a:p>
            <a:pPr marL="514350" indent="-514350">
              <a:spcBef>
                <a:spcPct val="20000"/>
              </a:spcBef>
              <a:spcAft>
                <a:spcPts val="1500"/>
              </a:spcAft>
              <a:buClr>
                <a:srgbClr val="EBF25A"/>
              </a:buClr>
              <a:buSzPct val="80000"/>
              <a:buFont typeface="+mj-lt"/>
              <a:buAutoNum type="arabicPeriod"/>
              <a:defRPr/>
            </a:pPr>
            <a:r>
              <a:rPr lang="ru-RU" sz="3200" i="1" dirty="0" smtClean="0">
                <a:solidFill>
                  <a:srgbClr val="FFC000"/>
                </a:solidFill>
              </a:rPr>
              <a:t>Нужно ли Вам ощущать свою потребность? </a:t>
            </a:r>
            <a:r>
              <a:rPr lang="en-US" sz="3200" i="1" dirty="0" smtClean="0">
                <a:solidFill>
                  <a:srgbClr val="FFC000"/>
                </a:solidFill>
              </a:rPr>
              <a:t/>
            </a:r>
            <a:br>
              <a:rPr lang="en-US" sz="3200" i="1" dirty="0" smtClean="0">
                <a:solidFill>
                  <a:srgbClr val="FFC000"/>
                </a:solidFill>
              </a:rPr>
            </a:br>
            <a:r>
              <a:rPr lang="en-US" sz="2000" i="1" kern="0" dirty="0" smtClean="0">
                <a:solidFill>
                  <a:srgbClr val="FFFFFF"/>
                </a:solidFill>
                <a:effectLst>
                  <a:outerShdw blurRad="38100" dist="38100" dir="2700000" algn="tl">
                    <a:srgbClr val="000000"/>
                  </a:outerShdw>
                </a:effectLst>
                <a:latin typeface="Tahoma"/>
                <a:ea typeface="+mn-ea"/>
                <a:cs typeface="+mn-cs"/>
              </a:rPr>
              <a:t>Do </a:t>
            </a:r>
            <a:r>
              <a:rPr lang="en-US" sz="2000" i="1" kern="0" dirty="0">
                <a:solidFill>
                  <a:srgbClr val="FFFFFF"/>
                </a:solidFill>
                <a:effectLst>
                  <a:outerShdw blurRad="38100" dist="38100" dir="2700000" algn="tl">
                    <a:srgbClr val="000000"/>
                  </a:outerShdw>
                </a:effectLst>
                <a:latin typeface="Tahoma"/>
                <a:ea typeface="+mn-ea"/>
                <a:cs typeface="+mn-cs"/>
              </a:rPr>
              <a:t>you need to be needed?</a:t>
            </a:r>
          </a:p>
          <a:p>
            <a:pPr marL="514350" indent="-514350">
              <a:spcBef>
                <a:spcPct val="20000"/>
              </a:spcBef>
              <a:spcAft>
                <a:spcPts val="1500"/>
              </a:spcAft>
              <a:buClr>
                <a:srgbClr val="EBF25A"/>
              </a:buClr>
              <a:buSzPct val="80000"/>
              <a:buFont typeface="+mj-lt"/>
              <a:buAutoNum type="arabicPeriod"/>
              <a:defRPr/>
            </a:pPr>
            <a:r>
              <a:rPr lang="ru-RU" sz="3200" i="1" dirty="0" smtClean="0">
                <a:solidFill>
                  <a:srgbClr val="FFC000"/>
                </a:solidFill>
              </a:rPr>
              <a:t>Власть &amp; низкая самооценка</a:t>
            </a:r>
            <a:r>
              <a:rPr lang="en-US" sz="3200" i="1" dirty="0" smtClean="0">
                <a:solidFill>
                  <a:srgbClr val="FFC000"/>
                </a:solidFill>
              </a:rPr>
              <a:t> </a:t>
            </a:r>
            <a:br>
              <a:rPr lang="en-US" sz="3200" i="1" dirty="0" smtClean="0">
                <a:solidFill>
                  <a:srgbClr val="FFC000"/>
                </a:solidFill>
              </a:rPr>
            </a:br>
            <a:r>
              <a:rPr lang="en-US" sz="2000" i="1" kern="0" dirty="0" smtClean="0">
                <a:solidFill>
                  <a:srgbClr val="FFFFFF"/>
                </a:solidFill>
                <a:effectLst>
                  <a:outerShdw blurRad="38100" dist="38100" dir="2700000" algn="tl">
                    <a:srgbClr val="000000"/>
                  </a:outerShdw>
                </a:effectLst>
                <a:latin typeface="Tahoma"/>
                <a:ea typeface="+mn-ea"/>
                <a:cs typeface="+mn-cs"/>
              </a:rPr>
              <a:t>Power </a:t>
            </a:r>
            <a:r>
              <a:rPr lang="en-US" sz="2000" i="1" kern="0" dirty="0">
                <a:solidFill>
                  <a:srgbClr val="FFFFFF"/>
                </a:solidFill>
                <a:effectLst>
                  <a:outerShdw blurRad="38100" dist="38100" dir="2700000" algn="tl">
                    <a:srgbClr val="000000"/>
                  </a:outerShdw>
                </a:effectLst>
                <a:latin typeface="Tahoma"/>
                <a:ea typeface="+mn-ea"/>
                <a:cs typeface="+mn-cs"/>
              </a:rPr>
              <a:t>&amp; a weak self image</a:t>
            </a:r>
          </a:p>
          <a:p>
            <a:pPr marL="514350" indent="-514350">
              <a:spcBef>
                <a:spcPct val="20000"/>
              </a:spcBef>
              <a:buClr>
                <a:srgbClr val="EBF25A"/>
              </a:buClr>
              <a:buSzPct val="80000"/>
              <a:buFont typeface="+mj-lt"/>
              <a:buAutoNum type="arabicPeriod"/>
              <a:defRPr/>
            </a:pPr>
            <a:r>
              <a:rPr lang="ru-RU" sz="3200" i="1" dirty="0" smtClean="0">
                <a:solidFill>
                  <a:srgbClr val="FFC000"/>
                </a:solidFill>
              </a:rPr>
              <a:t>ПРАВО на уважение к себе</a:t>
            </a:r>
            <a:r>
              <a:rPr lang="en-US" sz="3200" dirty="0">
                <a:solidFill>
                  <a:srgbClr val="FFC000"/>
                </a:solidFill>
              </a:rPr>
              <a:t/>
            </a:r>
            <a:br>
              <a:rPr lang="en-US" sz="3200" dirty="0">
                <a:solidFill>
                  <a:srgbClr val="FFC000"/>
                </a:solidFill>
              </a:rPr>
            </a:br>
            <a:r>
              <a:rPr lang="en-US" sz="2000" i="1" kern="0" dirty="0" smtClean="0">
                <a:solidFill>
                  <a:srgbClr val="FFFFFF"/>
                </a:solidFill>
                <a:effectLst>
                  <a:outerShdw blurRad="38100" dist="38100" dir="2700000" algn="tl">
                    <a:srgbClr val="000000"/>
                  </a:outerShdw>
                </a:effectLst>
                <a:latin typeface="Tahoma"/>
                <a:ea typeface="+mn-ea"/>
                <a:cs typeface="+mn-cs"/>
              </a:rPr>
              <a:t>RIGHT  </a:t>
            </a:r>
            <a:r>
              <a:rPr lang="en-US" sz="2000" i="1" kern="0" dirty="0">
                <a:solidFill>
                  <a:srgbClr val="FFFFFF"/>
                </a:solidFill>
                <a:effectLst>
                  <a:outerShdw blurRad="38100" dist="38100" dir="2700000" algn="tl">
                    <a:srgbClr val="000000"/>
                  </a:outerShdw>
                </a:effectLst>
                <a:latin typeface="Tahoma"/>
                <a:ea typeface="+mn-ea"/>
                <a:cs typeface="+mn-cs"/>
              </a:rPr>
              <a:t>to be respected</a:t>
            </a:r>
          </a:p>
        </p:txBody>
      </p:sp>
      <p:sp>
        <p:nvSpPr>
          <p:cNvPr id="5939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2D290797-05E5-426A-A891-58856E646192}" type="slidenum">
              <a:rPr lang="pt-BR" sz="1000">
                <a:solidFill>
                  <a:srgbClr val="FFFFFF"/>
                </a:solidFill>
                <a:latin typeface="Tahoma" pitchFamily="34" charset="0"/>
              </a:rPr>
              <a:pPr/>
              <a:t>53</a:t>
            </a:fld>
            <a:endParaRPr lang="en-US"/>
          </a:p>
        </p:txBody>
      </p:sp>
      <p:sp>
        <p:nvSpPr>
          <p:cNvPr id="5939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5939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4">
                                            <p:txEl>
                                              <p:pRg st="0" end="0"/>
                                            </p:txEl>
                                          </p:spTgt>
                                        </p:tgtEl>
                                        <p:attrNameLst>
                                          <p:attrName>style.visibility</p:attrName>
                                        </p:attrNameLst>
                                      </p:cBhvr>
                                      <p:to>
                                        <p:strVal val="visible"/>
                                      </p:to>
                                    </p:set>
                                    <p:anim calcmode="lin" valueType="num">
                                      <p:cBhvr additive="base">
                                        <p:cTn id="7" dur="500" fill="hold"/>
                                        <p:tgtEl>
                                          <p:spTgt spid="4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34">
                                            <p:txEl>
                                              <p:pRg st="1" end="1"/>
                                            </p:txEl>
                                          </p:spTgt>
                                        </p:tgtEl>
                                        <p:attrNameLst>
                                          <p:attrName>style.visibility</p:attrName>
                                        </p:attrNameLst>
                                      </p:cBhvr>
                                      <p:to>
                                        <p:strVal val="visible"/>
                                      </p:to>
                                    </p:set>
                                    <p:anim calcmode="lin" valueType="num">
                                      <p:cBhvr additive="base">
                                        <p:cTn id="13" dur="500" fill="hold"/>
                                        <p:tgtEl>
                                          <p:spTgt spid="4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34">
                                            <p:txEl>
                                              <p:pRg st="2" end="2"/>
                                            </p:txEl>
                                          </p:spTgt>
                                        </p:tgtEl>
                                        <p:attrNameLst>
                                          <p:attrName>style.visibility</p:attrName>
                                        </p:attrNameLst>
                                      </p:cBhvr>
                                      <p:to>
                                        <p:strVal val="visible"/>
                                      </p:to>
                                    </p:set>
                                    <p:anim calcmode="lin" valueType="num">
                                      <p:cBhvr additive="base">
                                        <p:cTn id="19" dur="500" fill="hold"/>
                                        <p:tgtEl>
                                          <p:spTgt spid="4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ustomShape 1"/>
          <p:cNvSpPr>
            <a:spLocks noChangeArrowheads="1"/>
          </p:cNvSpPr>
          <p:nvPr/>
        </p:nvSpPr>
        <p:spPr bwMode="auto">
          <a:xfrm>
            <a:off x="381000" y="944563"/>
            <a:ext cx="7772400" cy="2103437"/>
          </a:xfrm>
          <a:prstGeom prst="rect">
            <a:avLst/>
          </a:prstGeom>
          <a:noFill/>
          <a:ln w="9525">
            <a:noFill/>
            <a:miter lim="800000"/>
            <a:headEnd/>
            <a:tailEnd/>
          </a:ln>
        </p:spPr>
        <p:txBody>
          <a:bodyPr lIns="90000" tIns="45000" rIns="90000" bIns="45000" anchorCtr="1"/>
          <a:lstStyle/>
          <a:p>
            <a:pPr marL="690563" indent="-690563"/>
            <a:r>
              <a:rPr lang="pt-BR" sz="4000" dirty="0">
                <a:solidFill>
                  <a:srgbClr val="FFC000"/>
                </a:solidFill>
                <a:latin typeface="Tahoma" pitchFamily="34" charset="0"/>
              </a:rPr>
              <a:t>B. </a:t>
            </a:r>
            <a:r>
              <a:rPr lang="ru-RU" sz="4000" dirty="0" smtClean="0">
                <a:solidFill>
                  <a:srgbClr val="FFC000"/>
                </a:solidFill>
              </a:rPr>
              <a:t>Избежать не приносящей пользы помощи</a:t>
            </a:r>
            <a:r>
              <a:rPr lang="en-US" sz="4000" dirty="0" smtClean="0">
                <a:solidFill>
                  <a:srgbClr val="FFC000"/>
                </a:solidFill>
              </a:rPr>
              <a:t> </a:t>
            </a:r>
            <a:r>
              <a:rPr lang="en-US" sz="4000" i="1" dirty="0" smtClean="0">
                <a:solidFill>
                  <a:srgbClr val="FFC000"/>
                </a:solidFill>
              </a:rPr>
              <a:t/>
            </a:r>
            <a:br>
              <a:rPr lang="en-US" sz="4000" i="1" dirty="0" smtClean="0">
                <a:solidFill>
                  <a:srgbClr val="FFC000"/>
                </a:solidFill>
              </a:rPr>
            </a:br>
            <a:r>
              <a:rPr lang="pt-BR" sz="3200" i="1" dirty="0" smtClean="0">
                <a:solidFill>
                  <a:srgbClr val="FFFFCC"/>
                </a:solidFill>
                <a:latin typeface="Tahoma" pitchFamily="34" charset="0"/>
              </a:rPr>
              <a:t>Avoiding </a:t>
            </a:r>
            <a:r>
              <a:rPr lang="pt-BR" sz="3200" i="1" dirty="0">
                <a:solidFill>
                  <a:srgbClr val="FFFFCC"/>
                </a:solidFill>
                <a:latin typeface="Tahoma" pitchFamily="34" charset="0"/>
              </a:rPr>
              <a:t>the wrong kind of help </a:t>
            </a:r>
            <a:endParaRPr lang="en-US" dirty="0"/>
          </a:p>
        </p:txBody>
      </p:sp>
      <p:sp>
        <p:nvSpPr>
          <p:cNvPr id="60419"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134C0349-D78B-439E-A08C-06857C0FD6BC}" type="slidenum">
              <a:rPr lang="pt-BR" sz="1000">
                <a:solidFill>
                  <a:srgbClr val="FFFFFF"/>
                </a:solidFill>
                <a:latin typeface="Tahoma" pitchFamily="34" charset="0"/>
              </a:rPr>
              <a:pPr/>
              <a:t>54</a:t>
            </a:fld>
            <a:endParaRPr lang="en-US"/>
          </a:p>
        </p:txBody>
      </p:sp>
      <p:sp>
        <p:nvSpPr>
          <p:cNvPr id="60420" name="CustomShape 3"/>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60421"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r>
              <a:rPr lang="pt-BR" sz="4200" dirty="0">
                <a:solidFill>
                  <a:srgbClr val="FFC000"/>
                </a:solidFill>
                <a:latin typeface="Tahoma" pitchFamily="34" charset="0"/>
              </a:rPr>
              <a:t>1. </a:t>
            </a:r>
            <a:r>
              <a:rPr lang="ru-RU" sz="4400" dirty="0" smtClean="0">
                <a:solidFill>
                  <a:srgbClr val="FFC000"/>
                </a:solidFill>
              </a:rPr>
              <a:t>Разрешение</a:t>
            </a:r>
            <a:r>
              <a:rPr lang="pt-BR" sz="4200" dirty="0" smtClean="0">
                <a:solidFill>
                  <a:srgbClr val="FFC000"/>
                </a:solidFill>
                <a:latin typeface="Tahoma" pitchFamily="34" charset="0"/>
              </a:rPr>
              <a:t> </a:t>
            </a:r>
            <a:r>
              <a:rPr lang="pt-BR" sz="2800" dirty="0">
                <a:solidFill>
                  <a:srgbClr val="FFFFCC"/>
                </a:solidFill>
                <a:latin typeface="Tahoma" pitchFamily="34" charset="0"/>
              </a:rPr>
              <a:t>Enabling</a:t>
            </a:r>
            <a:endParaRPr lang="en-US" sz="1400" dirty="0"/>
          </a:p>
        </p:txBody>
      </p:sp>
      <p:sp>
        <p:nvSpPr>
          <p:cNvPr id="443" name="CustomShape 2"/>
          <p:cNvSpPr/>
          <p:nvPr/>
        </p:nvSpPr>
        <p:spPr>
          <a:xfrm>
            <a:off x="457200" y="1600200"/>
            <a:ext cx="8229600" cy="4529138"/>
          </a:xfrm>
          <a:prstGeom prst="rect">
            <a:avLst/>
          </a:prstGeom>
          <a:noFill/>
          <a:ln>
            <a:noFill/>
          </a:ln>
        </p:spPr>
        <p:txBody>
          <a:bodyPr lIns="90000" tIns="45000" rIns="90000" bIns="45000"/>
          <a:lstStyle/>
          <a:p>
            <a:pPr marL="466725" lvl="0" indent="-466725" fontAlgn="auto">
              <a:spcBef>
                <a:spcPts val="0"/>
              </a:spcBef>
              <a:spcAft>
                <a:spcPts val="0"/>
              </a:spcAft>
              <a:defRPr/>
            </a:pPr>
            <a:r>
              <a:rPr lang="pt-BR" sz="3200" dirty="0">
                <a:solidFill>
                  <a:srgbClr val="FFC000"/>
                </a:solidFill>
                <a:latin typeface="Tahoma"/>
                <a:ea typeface="+mn-ea"/>
                <a:cs typeface="+mn-cs"/>
              </a:rPr>
              <a:t>1</a:t>
            </a:r>
            <a:r>
              <a:rPr lang="pt-BR" sz="3200" dirty="0" smtClean="0">
                <a:solidFill>
                  <a:srgbClr val="FFC000"/>
                </a:solidFill>
                <a:latin typeface="Tahoma"/>
                <a:ea typeface="+mn-ea"/>
                <a:cs typeface="+mn-cs"/>
              </a:rPr>
              <a:t>.	</a:t>
            </a:r>
            <a:r>
              <a:rPr lang="ru-RU" sz="3200" dirty="0" smtClean="0">
                <a:solidFill>
                  <a:srgbClr val="FFC000"/>
                </a:solidFill>
              </a:rPr>
              <a:t>Все</a:t>
            </a:r>
            <a:r>
              <a:rPr lang="ru-RU" sz="3200" dirty="0">
                <a:solidFill>
                  <a:srgbClr val="FFC000"/>
                </a:solidFill>
              </a:rPr>
              <a:t>, что препятствует тому, чтобы человек пережил естественные последствия собственного поведения. </a:t>
            </a:r>
            <a:r>
              <a:rPr lang="ru-RU" sz="2800" dirty="0">
                <a:solidFill>
                  <a:srgbClr val="FFC000"/>
                </a:solidFill>
              </a:rPr>
              <a:t>Галатам 6:7-8</a:t>
            </a:r>
            <a:endParaRPr lang="en-US" sz="2800" dirty="0">
              <a:solidFill>
                <a:srgbClr val="FFC000"/>
              </a:solidFill>
            </a:endParaRPr>
          </a:p>
          <a:p>
            <a:pPr marL="466725" indent="-466725" fontAlgn="auto">
              <a:spcBef>
                <a:spcPts val="0"/>
              </a:spcBef>
              <a:spcAft>
                <a:spcPts val="0"/>
              </a:spcAft>
              <a:defRPr/>
            </a:pPr>
            <a:r>
              <a:rPr lang="pt-BR" sz="2000" i="1" dirty="0" smtClean="0">
                <a:solidFill>
                  <a:srgbClr val="FFFFFF"/>
                </a:solidFill>
                <a:latin typeface="Tahoma"/>
                <a:ea typeface="+mn-ea"/>
                <a:cs typeface="+mn-cs"/>
              </a:rPr>
              <a:t>      Anything </a:t>
            </a:r>
            <a:r>
              <a:rPr lang="pt-BR" sz="2000" i="1" dirty="0">
                <a:solidFill>
                  <a:srgbClr val="FFFFFF"/>
                </a:solidFill>
                <a:latin typeface="Tahoma"/>
                <a:ea typeface="+mn-ea"/>
                <a:cs typeface="+mn-cs"/>
              </a:rPr>
              <a:t>that stands in the way of persons experiencing the natural consequences of their own behavior.    Galatians 6:7-8</a:t>
            </a:r>
            <a:endParaRPr dirty="0">
              <a:latin typeface="+mn-lt"/>
              <a:ea typeface="+mn-ea"/>
              <a:cs typeface="+mn-cs"/>
            </a:endParaRPr>
          </a:p>
          <a:p>
            <a:pPr marL="466725" indent="-466725" fontAlgn="auto">
              <a:spcBef>
                <a:spcPts val="0"/>
              </a:spcBef>
              <a:spcAft>
                <a:spcPts val="0"/>
              </a:spcAft>
              <a:defRPr/>
            </a:pPr>
            <a:endParaRPr dirty="0">
              <a:latin typeface="+mn-lt"/>
              <a:ea typeface="+mn-ea"/>
              <a:cs typeface="+mn-cs"/>
            </a:endParaRPr>
          </a:p>
          <a:p>
            <a:pPr marL="466725" indent="-466725" fontAlgn="auto">
              <a:spcBef>
                <a:spcPts val="0"/>
              </a:spcBef>
              <a:spcAft>
                <a:spcPts val="0"/>
              </a:spcAft>
              <a:defRPr/>
            </a:pPr>
            <a:r>
              <a:rPr lang="pt-BR" sz="3200" dirty="0">
                <a:solidFill>
                  <a:srgbClr val="FFC000"/>
                </a:solidFill>
                <a:latin typeface="Tahoma"/>
                <a:ea typeface="+mn-ea"/>
                <a:cs typeface="+mn-cs"/>
              </a:rPr>
              <a:t>2. </a:t>
            </a:r>
            <a:r>
              <a:rPr lang="ru-RU" sz="3200" dirty="0" smtClean="0">
                <a:solidFill>
                  <a:srgbClr val="FFC000"/>
                </a:solidFill>
                <a:latin typeface="Tahoma"/>
                <a:ea typeface="+mn-ea"/>
                <a:cs typeface="+mn-cs"/>
              </a:rPr>
              <a:t>Когда </a:t>
            </a:r>
            <a:r>
              <a:rPr lang="ru-RU" sz="3200" dirty="0">
                <a:solidFill>
                  <a:srgbClr val="FFC000"/>
                </a:solidFill>
                <a:latin typeface="Tahoma"/>
                <a:ea typeface="+mn-ea"/>
                <a:cs typeface="+mn-cs"/>
              </a:rPr>
              <a:t>помощь вредит тому, кого вы </a:t>
            </a:r>
            <a:r>
              <a:rPr lang="ru-RU" sz="3200" dirty="0" smtClean="0">
                <a:solidFill>
                  <a:srgbClr val="FFC000"/>
                </a:solidFill>
                <a:latin typeface="Tahoma"/>
                <a:ea typeface="+mn-ea"/>
                <a:cs typeface="+mn-cs"/>
              </a:rPr>
              <a:t>любит</a:t>
            </a:r>
            <a:r>
              <a:rPr lang="en-US" sz="3200" dirty="0" smtClean="0">
                <a:solidFill>
                  <a:srgbClr val="FFC000"/>
                </a:solidFill>
                <a:latin typeface="Tahoma"/>
                <a:ea typeface="+mn-ea"/>
                <a:cs typeface="+mn-cs"/>
              </a:rPr>
              <a:t>e.</a:t>
            </a:r>
            <a:r>
              <a:rPr lang="ru-RU" sz="3200" dirty="0" smtClean="0">
                <a:latin typeface="Tahoma"/>
                <a:ea typeface="+mn-ea"/>
                <a:cs typeface="+mn-cs"/>
              </a:rPr>
              <a:t> </a:t>
            </a:r>
            <a:r>
              <a:rPr lang="en-US" sz="3200" dirty="0" smtClean="0">
                <a:latin typeface="Tahoma"/>
                <a:ea typeface="+mn-ea"/>
                <a:cs typeface="+mn-cs"/>
              </a:rPr>
              <a:t/>
            </a:r>
            <a:br>
              <a:rPr lang="en-US" sz="3200" dirty="0" smtClean="0">
                <a:latin typeface="Tahoma"/>
                <a:ea typeface="+mn-ea"/>
                <a:cs typeface="+mn-cs"/>
              </a:rPr>
            </a:br>
            <a:r>
              <a:rPr lang="pt-BR" sz="2000" i="1" dirty="0" smtClean="0">
                <a:solidFill>
                  <a:srgbClr val="FFFFFF"/>
                </a:solidFill>
                <a:latin typeface="Tahoma"/>
                <a:ea typeface="+mn-ea"/>
                <a:cs typeface="+mn-cs"/>
              </a:rPr>
              <a:t>When </a:t>
            </a:r>
            <a:r>
              <a:rPr lang="pt-BR" sz="2000" i="1" dirty="0">
                <a:solidFill>
                  <a:srgbClr val="FFFFFF"/>
                </a:solidFill>
                <a:latin typeface="Tahoma"/>
                <a:ea typeface="+mn-ea"/>
                <a:cs typeface="+mn-cs"/>
              </a:rPr>
              <a:t>helping harms the one you love.</a:t>
            </a:r>
            <a:endParaRPr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6144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7B7ED5D8-6A15-40E4-BA2D-3949151A59E8}" type="slidenum">
              <a:rPr lang="pt-BR" sz="1000">
                <a:solidFill>
                  <a:srgbClr val="FFFFFF"/>
                </a:solidFill>
                <a:latin typeface="Tahoma" pitchFamily="34" charset="0"/>
              </a:rPr>
              <a:pPr/>
              <a:t>55</a:t>
            </a:fld>
            <a:endParaRPr lang="en-US"/>
          </a:p>
        </p:txBody>
      </p:sp>
      <p:sp>
        <p:nvSpPr>
          <p:cNvPr id="6144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6144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ustomShape 1"/>
          <p:cNvSpPr>
            <a:spLocks noChangeArrowheads="1"/>
          </p:cNvSpPr>
          <p:nvPr/>
        </p:nvSpPr>
        <p:spPr bwMode="auto">
          <a:xfrm>
            <a:off x="457200" y="277813"/>
            <a:ext cx="8229600" cy="788987"/>
          </a:xfrm>
          <a:prstGeom prst="rect">
            <a:avLst/>
          </a:prstGeom>
          <a:noFill/>
          <a:ln w="9525">
            <a:noFill/>
            <a:miter lim="800000"/>
            <a:headEnd/>
            <a:tailEnd/>
          </a:ln>
        </p:spPr>
        <p:txBody>
          <a:bodyPr lIns="90000" tIns="45000" rIns="90000" bIns="45000" anchor="ctr" anchorCtr="1"/>
          <a:lstStyle/>
          <a:p>
            <a:pPr algn="ctr"/>
            <a:r>
              <a:rPr lang="pt-BR" sz="4200" dirty="0">
                <a:solidFill>
                  <a:srgbClr val="FFC000"/>
                </a:solidFill>
                <a:latin typeface="Tahoma" pitchFamily="34" charset="0"/>
              </a:rPr>
              <a:t>1. </a:t>
            </a:r>
            <a:r>
              <a:rPr lang="ru-RU" sz="4000" dirty="0" smtClean="0">
                <a:solidFill>
                  <a:srgbClr val="FFC000"/>
                </a:solidFill>
              </a:rPr>
              <a:t>Разрешение</a:t>
            </a:r>
            <a:r>
              <a:rPr lang="pt-BR" sz="4200" dirty="0" smtClean="0">
                <a:solidFill>
                  <a:srgbClr val="FFC000"/>
                </a:solidFill>
                <a:latin typeface="Tahoma" pitchFamily="34" charset="0"/>
              </a:rPr>
              <a:t> </a:t>
            </a:r>
            <a:r>
              <a:rPr lang="pt-BR" sz="2400" dirty="0">
                <a:solidFill>
                  <a:srgbClr val="FFFFCC"/>
                </a:solidFill>
                <a:latin typeface="Tahoma" pitchFamily="34" charset="0"/>
              </a:rPr>
              <a:t>Enabling</a:t>
            </a:r>
            <a:endParaRPr lang="en-US" dirty="0"/>
          </a:p>
        </p:txBody>
      </p:sp>
      <p:sp>
        <p:nvSpPr>
          <p:cNvPr id="448" name="CustomShape 2"/>
          <p:cNvSpPr/>
          <p:nvPr/>
        </p:nvSpPr>
        <p:spPr>
          <a:xfrm>
            <a:off x="457200" y="1295400"/>
            <a:ext cx="8229600" cy="4529138"/>
          </a:xfrm>
          <a:prstGeom prst="rect">
            <a:avLst/>
          </a:prstGeom>
          <a:noFill/>
          <a:ln>
            <a:noFill/>
          </a:ln>
        </p:spPr>
        <p:txBody>
          <a:bodyPr lIns="90000" tIns="45000" rIns="90000" bIns="45000"/>
          <a:lstStyle/>
          <a:p>
            <a:pPr marL="466725" lvl="0" indent="-466725" fontAlgn="auto">
              <a:spcBef>
                <a:spcPts val="0"/>
              </a:spcBef>
              <a:spcAft>
                <a:spcPts val="0"/>
              </a:spcAft>
              <a:defRPr/>
            </a:pPr>
            <a:r>
              <a:rPr lang="pt-BR" sz="3200" dirty="0">
                <a:solidFill>
                  <a:srgbClr val="FFC000"/>
                </a:solidFill>
                <a:latin typeface="Tahoma"/>
                <a:ea typeface="+mn-ea"/>
                <a:cs typeface="+mn-cs"/>
              </a:rPr>
              <a:t>3. </a:t>
            </a:r>
            <a:r>
              <a:rPr lang="ru-RU" sz="3200" dirty="0">
                <a:solidFill>
                  <a:srgbClr val="FFC000"/>
                </a:solidFill>
              </a:rPr>
              <a:t>Защита людей от их обязанностей и/или </a:t>
            </a:r>
            <a:r>
              <a:rPr lang="ru-RU" sz="3200" dirty="0" smtClean="0">
                <a:solidFill>
                  <a:srgbClr val="FFC000"/>
                </a:solidFill>
              </a:rPr>
              <a:t>последствий.</a:t>
            </a:r>
            <a:r>
              <a:rPr lang="en-US" sz="3200" dirty="0">
                <a:solidFill>
                  <a:srgbClr val="FFC000"/>
                </a:solidFill>
              </a:rPr>
              <a:t/>
            </a:r>
            <a:br>
              <a:rPr lang="en-US" sz="3200" dirty="0">
                <a:solidFill>
                  <a:srgbClr val="FFC000"/>
                </a:solidFill>
              </a:rPr>
            </a:br>
            <a:r>
              <a:rPr lang="pt-BR" sz="2400" i="1" dirty="0" smtClean="0">
                <a:solidFill>
                  <a:srgbClr val="FFFFFF"/>
                </a:solidFill>
                <a:latin typeface="Tahoma"/>
                <a:ea typeface="+mn-ea"/>
                <a:cs typeface="+mn-cs"/>
              </a:rPr>
              <a:t>Rescuing </a:t>
            </a:r>
            <a:r>
              <a:rPr lang="pt-BR" sz="2400" i="1" dirty="0">
                <a:solidFill>
                  <a:srgbClr val="FFFFFF"/>
                </a:solidFill>
                <a:latin typeface="Tahoma"/>
                <a:ea typeface="+mn-ea"/>
                <a:cs typeface="+mn-cs"/>
              </a:rPr>
              <a:t>people from their responsibilities and/or consequences.</a:t>
            </a:r>
          </a:p>
          <a:p>
            <a:pPr marL="466725" indent="-466725" fontAlgn="auto">
              <a:spcBef>
                <a:spcPts val="0"/>
              </a:spcBef>
              <a:spcAft>
                <a:spcPts val="0"/>
              </a:spcAft>
              <a:defRPr/>
            </a:pPr>
            <a:endParaRPr dirty="0">
              <a:latin typeface="+mn-lt"/>
              <a:ea typeface="+mn-ea"/>
              <a:cs typeface="+mn-cs"/>
            </a:endParaRPr>
          </a:p>
          <a:p>
            <a:pPr marL="466725" lvl="0" indent="-466725" fontAlgn="auto">
              <a:spcBef>
                <a:spcPts val="0"/>
              </a:spcBef>
              <a:spcAft>
                <a:spcPts val="0"/>
              </a:spcAft>
              <a:defRPr/>
            </a:pPr>
            <a:r>
              <a:rPr lang="pt-BR" sz="3200" dirty="0">
                <a:solidFill>
                  <a:srgbClr val="FFC000"/>
                </a:solidFill>
                <a:latin typeface="Tahoma"/>
                <a:ea typeface="+mn-ea"/>
                <a:cs typeface="+mn-cs"/>
              </a:rPr>
              <a:t>4. </a:t>
            </a:r>
            <a:r>
              <a:rPr lang="ru-RU" sz="3200" dirty="0">
                <a:solidFill>
                  <a:srgbClr val="FFC000"/>
                </a:solidFill>
              </a:rPr>
              <a:t>Давать возможность человеку оставаться больным и продолжать мириться с его недопустимым </a:t>
            </a:r>
            <a:r>
              <a:rPr lang="ru-RU" sz="3200" dirty="0" smtClean="0">
                <a:solidFill>
                  <a:srgbClr val="FFC000"/>
                </a:solidFill>
              </a:rPr>
              <a:t>поведением.</a:t>
            </a:r>
            <a:r>
              <a:rPr lang="en-US" sz="3200" dirty="0">
                <a:solidFill>
                  <a:srgbClr val="FFC000"/>
                </a:solidFill>
              </a:rPr>
              <a:t/>
            </a:r>
            <a:br>
              <a:rPr lang="en-US" sz="3200" dirty="0">
                <a:solidFill>
                  <a:srgbClr val="FFC000"/>
                </a:solidFill>
              </a:rPr>
            </a:br>
            <a:r>
              <a:rPr lang="pt-BR" sz="2400" i="1" dirty="0" smtClean="0">
                <a:solidFill>
                  <a:srgbClr val="FFFFFF"/>
                </a:solidFill>
                <a:latin typeface="Tahoma"/>
                <a:ea typeface="+mn-ea"/>
                <a:cs typeface="+mn-cs"/>
              </a:rPr>
              <a:t>Giving </a:t>
            </a:r>
            <a:r>
              <a:rPr lang="pt-BR" sz="2400" i="1" dirty="0">
                <a:solidFill>
                  <a:srgbClr val="FFFFFF"/>
                </a:solidFill>
                <a:latin typeface="Tahoma"/>
                <a:ea typeface="+mn-ea"/>
                <a:cs typeface="+mn-cs"/>
              </a:rPr>
              <a:t>the person permission to stay sick, and continue with their inappropriate behavior.</a:t>
            </a:r>
            <a:endParaRPr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62468"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53E8C194-1D95-41FB-B4DB-B7A2F83A58E8}" type="slidenum">
              <a:rPr lang="pt-BR" sz="1000">
                <a:solidFill>
                  <a:srgbClr val="FFFFFF"/>
                </a:solidFill>
                <a:latin typeface="Tahoma" pitchFamily="34" charset="0"/>
              </a:rPr>
              <a:pPr/>
              <a:t>56</a:t>
            </a:fld>
            <a:endParaRPr lang="en-US"/>
          </a:p>
        </p:txBody>
      </p:sp>
      <p:sp>
        <p:nvSpPr>
          <p:cNvPr id="62469"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6247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ustomShape 1"/>
          <p:cNvSpPr>
            <a:spLocks noChangeArrowheads="1"/>
          </p:cNvSpPr>
          <p:nvPr/>
        </p:nvSpPr>
        <p:spPr bwMode="auto">
          <a:xfrm>
            <a:off x="76200" y="277813"/>
            <a:ext cx="8229600" cy="1139825"/>
          </a:xfrm>
          <a:prstGeom prst="rect">
            <a:avLst/>
          </a:prstGeom>
          <a:noFill/>
          <a:ln w="9525">
            <a:noFill/>
            <a:miter lim="800000"/>
            <a:headEnd/>
            <a:tailEnd/>
          </a:ln>
        </p:spPr>
        <p:txBody>
          <a:bodyPr lIns="90000" tIns="45000" rIns="90000" bIns="45000" anchor="ctr" anchorCtr="1"/>
          <a:lstStyle/>
          <a:p>
            <a:pPr marL="690563" indent="-690563"/>
            <a:r>
              <a:rPr lang="pt-BR" sz="4400" dirty="0">
                <a:solidFill>
                  <a:srgbClr val="FFC000"/>
                </a:solidFill>
                <a:latin typeface="Tahoma" pitchFamily="34" charset="0"/>
              </a:rPr>
              <a:t>2. </a:t>
            </a:r>
            <a:r>
              <a:rPr lang="ru-RU" sz="4400" dirty="0">
                <a:solidFill>
                  <a:srgbClr val="FFC000"/>
                </a:solidFill>
              </a:rPr>
              <a:t>Конфликт противостояния </a:t>
            </a:r>
            <a:r>
              <a:rPr lang="en-US" sz="4800" dirty="0" smtClean="0">
                <a:solidFill>
                  <a:srgbClr val="FFC000"/>
                </a:solidFill>
              </a:rPr>
              <a:t/>
            </a:r>
            <a:br>
              <a:rPr lang="en-US" sz="4800" dirty="0" smtClean="0">
                <a:solidFill>
                  <a:srgbClr val="FFC000"/>
                </a:solidFill>
              </a:rPr>
            </a:br>
            <a:r>
              <a:rPr lang="pt-BR" sz="2800" i="1" dirty="0" smtClean="0">
                <a:solidFill>
                  <a:srgbClr val="FFFFCC"/>
                </a:solidFill>
                <a:latin typeface="Tahoma" pitchFamily="34" charset="0"/>
              </a:rPr>
              <a:t>Confronting </a:t>
            </a:r>
            <a:r>
              <a:rPr lang="pt-BR" sz="2800" i="1" dirty="0">
                <a:solidFill>
                  <a:srgbClr val="FFFFCC"/>
                </a:solidFill>
                <a:latin typeface="Tahoma" pitchFamily="34" charset="0"/>
              </a:rPr>
              <a:t>Conflict</a:t>
            </a:r>
            <a:endParaRPr lang="en-US" dirty="0"/>
          </a:p>
        </p:txBody>
      </p:sp>
      <p:sp>
        <p:nvSpPr>
          <p:cNvPr id="63491" name="CustomShape 2"/>
          <p:cNvSpPr>
            <a:spLocks noChangeArrowheads="1"/>
          </p:cNvSpPr>
          <p:nvPr/>
        </p:nvSpPr>
        <p:spPr bwMode="auto">
          <a:xfrm>
            <a:off x="990600" y="1714500"/>
            <a:ext cx="7848600" cy="4529138"/>
          </a:xfrm>
          <a:prstGeom prst="rect">
            <a:avLst/>
          </a:prstGeom>
          <a:noFill/>
          <a:ln w="9525">
            <a:noFill/>
            <a:miter lim="800000"/>
            <a:headEnd/>
            <a:tailEnd/>
          </a:ln>
        </p:spPr>
        <p:txBody>
          <a:bodyPr lIns="90000" tIns="45000" rIns="90000" bIns="45000"/>
          <a:lstStyle/>
          <a:p>
            <a:r>
              <a:rPr lang="ru-RU" sz="3200" dirty="0">
                <a:solidFill>
                  <a:srgbClr val="FFC000"/>
                </a:solidFill>
              </a:rPr>
              <a:t>Больше всего пользы в конфликте противостояния мы приносим не тогда, когда пытаемся изменить другого человека, а когда пытаемся помочь ему/ей увидеть себя в истинном свете.</a:t>
            </a:r>
            <a:endParaRPr lang="en-US" sz="3200" dirty="0">
              <a:solidFill>
                <a:srgbClr val="FFC000"/>
              </a:solidFill>
            </a:endParaRPr>
          </a:p>
          <a:p>
            <a:endParaRPr lang="en-US" dirty="0"/>
          </a:p>
          <a:p>
            <a:r>
              <a:rPr lang="pt-BR" sz="2400" i="1" dirty="0" smtClean="0">
                <a:solidFill>
                  <a:srgbClr val="FFFFFF"/>
                </a:solidFill>
                <a:latin typeface="Tahoma" pitchFamily="34" charset="0"/>
              </a:rPr>
              <a:t>We are most useful in confronting conflict when we are not so much trying to change another person as we are trying to help them see themselves more accurately.</a:t>
            </a:r>
            <a:endParaRPr lang="en-US" dirty="0"/>
          </a:p>
        </p:txBody>
      </p:sp>
      <p:sp>
        <p:nvSpPr>
          <p:cNvPr id="6349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99518B32-759F-4DFB-BDEF-8838DE6BCA2E}" type="slidenum">
              <a:rPr lang="pt-BR" sz="1000">
                <a:solidFill>
                  <a:srgbClr val="FFFFFF"/>
                </a:solidFill>
                <a:latin typeface="Tahoma" pitchFamily="34" charset="0"/>
              </a:rPr>
              <a:pPr/>
              <a:t>57</a:t>
            </a:fld>
            <a:endParaRPr lang="en-US"/>
          </a:p>
        </p:txBody>
      </p:sp>
      <p:sp>
        <p:nvSpPr>
          <p:cNvPr id="6349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6349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ustomShape 1"/>
          <p:cNvSpPr>
            <a:spLocks noChangeArrowheads="1"/>
          </p:cNvSpPr>
          <p:nvPr/>
        </p:nvSpPr>
        <p:spPr bwMode="auto">
          <a:xfrm>
            <a:off x="228600" y="506413"/>
            <a:ext cx="8458200" cy="1779587"/>
          </a:xfrm>
          <a:prstGeom prst="rect">
            <a:avLst/>
          </a:prstGeom>
          <a:noFill/>
          <a:ln w="9525">
            <a:noFill/>
            <a:miter lim="800000"/>
            <a:headEnd/>
            <a:tailEnd/>
          </a:ln>
        </p:spPr>
        <p:txBody>
          <a:bodyPr lIns="90000" tIns="45000" rIns="90000" bIns="45000" anchor="ctr" anchorCtr="1"/>
          <a:lstStyle/>
          <a:p>
            <a:pPr marL="690563" indent="-690563"/>
            <a:r>
              <a:rPr lang="ru-RU" sz="4000" cap="all" dirty="0">
                <a:solidFill>
                  <a:srgbClr val="FFC000"/>
                </a:solidFill>
                <a:latin typeface="Tahoma" panose="020B0604030504040204" pitchFamily="34" charset="0"/>
                <a:ea typeface="Tahoma" panose="020B0604030504040204" pitchFamily="34" charset="0"/>
                <a:cs typeface="Tahoma" panose="020B0604030504040204" pitchFamily="34" charset="0"/>
              </a:rPr>
              <a:t>г</a:t>
            </a:r>
            <a:r>
              <a:rPr lang="pt-BR" sz="4000" dirty="0" smtClean="0">
                <a:solidFill>
                  <a:srgbClr val="FFC000"/>
                </a:solidFill>
                <a:latin typeface="Tahoma" pitchFamily="34" charset="0"/>
              </a:rPr>
              <a:t>. 	</a:t>
            </a:r>
            <a:r>
              <a:rPr lang="az-Cyrl-AZ" sz="4000" dirty="0" smtClean="0">
                <a:solidFill>
                  <a:srgbClr val="FFC000"/>
                </a:solidFill>
                <a:latin typeface="Tahoma" pitchFamily="34" charset="0"/>
              </a:rPr>
              <a:t>Что такое культурные различия </a:t>
            </a:r>
            <a:r>
              <a:rPr lang="en-US" sz="4000" dirty="0">
                <a:solidFill>
                  <a:srgbClr val="FFC000"/>
                </a:solidFill>
                <a:latin typeface="Tahoma" pitchFamily="34" charset="0"/>
              </a:rPr>
              <a:t/>
            </a:r>
            <a:br>
              <a:rPr lang="en-US" sz="4000" dirty="0">
                <a:solidFill>
                  <a:srgbClr val="FFC000"/>
                </a:solidFill>
                <a:latin typeface="Tahoma" pitchFamily="34" charset="0"/>
              </a:rPr>
            </a:br>
            <a:r>
              <a:rPr lang="pt-BR" sz="3200" i="1" dirty="0" smtClean="0">
                <a:solidFill>
                  <a:srgbClr val="FFFFCC"/>
                </a:solidFill>
                <a:latin typeface="Tahoma" pitchFamily="34" charset="0"/>
              </a:rPr>
              <a:t>Understanding </a:t>
            </a:r>
            <a:r>
              <a:rPr lang="pt-BR" sz="3200" i="1" dirty="0">
                <a:solidFill>
                  <a:srgbClr val="FFFFCC"/>
                </a:solidFill>
                <a:latin typeface="Tahoma" pitchFamily="34" charset="0"/>
              </a:rPr>
              <a:t>cultural differences </a:t>
            </a:r>
            <a:endParaRPr lang="en-US" dirty="0"/>
          </a:p>
        </p:txBody>
      </p:sp>
      <p:sp>
        <p:nvSpPr>
          <p:cNvPr id="64515" name="CustomShape 2"/>
          <p:cNvSpPr>
            <a:spLocks noChangeArrowheads="1"/>
          </p:cNvSpPr>
          <p:nvPr/>
        </p:nvSpPr>
        <p:spPr bwMode="auto">
          <a:xfrm>
            <a:off x="457200" y="1600200"/>
            <a:ext cx="8229600" cy="4529138"/>
          </a:xfrm>
          <a:prstGeom prst="rect">
            <a:avLst/>
          </a:prstGeom>
          <a:noFill/>
          <a:ln w="9525">
            <a:noFill/>
            <a:miter lim="800000"/>
            <a:headEnd/>
            <a:tailEnd/>
          </a:ln>
        </p:spPr>
        <p:txBody>
          <a:bodyPr/>
          <a:lstStyle/>
          <a:p>
            <a:endParaRPr lang="en-US"/>
          </a:p>
        </p:txBody>
      </p:sp>
      <p:sp>
        <p:nvSpPr>
          <p:cNvPr id="6451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98260FBD-C2AD-4C9E-8601-BBBD2F7928D1}" type="slidenum">
              <a:rPr lang="pt-BR" sz="1000">
                <a:solidFill>
                  <a:srgbClr val="FFFFFF"/>
                </a:solidFill>
                <a:latin typeface="Tahoma" pitchFamily="34" charset="0"/>
              </a:rPr>
              <a:pPr/>
              <a:t>58</a:t>
            </a:fld>
            <a:endParaRPr lang="en-US"/>
          </a:p>
        </p:txBody>
      </p:sp>
      <p:sp>
        <p:nvSpPr>
          <p:cNvPr id="6451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6451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marL="690563" indent="-690563"/>
            <a:r>
              <a:rPr lang="ru-RU" sz="4000" dirty="0" smtClean="0">
                <a:solidFill>
                  <a:srgbClr val="FFC000"/>
                </a:solidFill>
                <a:latin typeface="Tahoma" pitchFamily="34" charset="0"/>
              </a:rPr>
              <a:t>Д.	Общение с Божьей любовью</a:t>
            </a:r>
            <a:r>
              <a:rPr lang="en-US" sz="4000" dirty="0" smtClean="0">
                <a:solidFill>
                  <a:srgbClr val="FFC000"/>
                </a:solidFill>
                <a:latin typeface="Tahoma" pitchFamily="34" charset="0"/>
              </a:rPr>
              <a:t/>
            </a:r>
            <a:br>
              <a:rPr lang="en-US" sz="4000" dirty="0" smtClean="0">
                <a:solidFill>
                  <a:srgbClr val="FFC000"/>
                </a:solidFill>
                <a:latin typeface="Tahoma" pitchFamily="34" charset="0"/>
              </a:rPr>
            </a:br>
            <a:r>
              <a:rPr lang="pt-BR" sz="2400" i="1" dirty="0" smtClean="0">
                <a:solidFill>
                  <a:srgbClr val="FFFFCC"/>
                </a:solidFill>
                <a:latin typeface="Tahoma" pitchFamily="34" charset="0"/>
              </a:rPr>
              <a:t>Communicating </a:t>
            </a:r>
            <a:r>
              <a:rPr lang="pt-BR" sz="2400" i="1" dirty="0">
                <a:solidFill>
                  <a:srgbClr val="FFFFCC"/>
                </a:solidFill>
                <a:latin typeface="Tahoma" pitchFamily="34" charset="0"/>
              </a:rPr>
              <a:t>with Godly love</a:t>
            </a:r>
            <a:endParaRPr lang="en-US" sz="1400" dirty="0"/>
          </a:p>
        </p:txBody>
      </p:sp>
      <p:sp>
        <p:nvSpPr>
          <p:cNvPr id="65539" name="CustomShape 2"/>
          <p:cNvSpPr>
            <a:spLocks noChangeArrowheads="1"/>
          </p:cNvSpPr>
          <p:nvPr/>
        </p:nvSpPr>
        <p:spPr bwMode="auto">
          <a:xfrm>
            <a:off x="1524000" y="1905000"/>
            <a:ext cx="7162800" cy="4038600"/>
          </a:xfrm>
          <a:prstGeom prst="rect">
            <a:avLst/>
          </a:prstGeom>
          <a:noFill/>
          <a:ln w="9525">
            <a:noFill/>
            <a:miter lim="800000"/>
            <a:headEnd/>
            <a:tailEnd/>
          </a:ln>
        </p:spPr>
        <p:txBody>
          <a:bodyPr lIns="90000" tIns="45000" rIns="90000" bIns="45000"/>
          <a:lstStyle/>
          <a:p>
            <a:r>
              <a:rPr lang="ru-RU" sz="3200" b="1" dirty="0">
                <a:solidFill>
                  <a:srgbClr val="FFC000"/>
                </a:solidFill>
              </a:rPr>
              <a:t>1 Петра 4:8</a:t>
            </a:r>
            <a:endParaRPr lang="en-US" sz="3200" dirty="0">
              <a:solidFill>
                <a:srgbClr val="FFC000"/>
              </a:solidFill>
            </a:endParaRPr>
          </a:p>
          <a:p>
            <a:r>
              <a:rPr lang="pt-BR" sz="2400" i="1" dirty="0" smtClean="0">
                <a:solidFill>
                  <a:srgbClr val="FFFFFF"/>
                </a:solidFill>
                <a:latin typeface="Tahoma" pitchFamily="34" charset="0"/>
              </a:rPr>
              <a:t>1 </a:t>
            </a:r>
            <a:r>
              <a:rPr lang="pt-BR" sz="2400" i="1" dirty="0">
                <a:solidFill>
                  <a:srgbClr val="FFFFFF"/>
                </a:solidFill>
                <a:latin typeface="Tahoma" pitchFamily="34" charset="0"/>
              </a:rPr>
              <a:t>Peter 4:8</a:t>
            </a:r>
            <a:endParaRPr lang="en-US" dirty="0"/>
          </a:p>
          <a:p>
            <a:endParaRPr lang="en-US" dirty="0"/>
          </a:p>
          <a:p>
            <a:r>
              <a:rPr lang="ru-RU" sz="3200" b="1" dirty="0">
                <a:solidFill>
                  <a:srgbClr val="FFC000"/>
                </a:solidFill>
              </a:rPr>
              <a:t>Колоссянам 4:6</a:t>
            </a:r>
            <a:endParaRPr lang="en-US" sz="3200" dirty="0">
              <a:solidFill>
                <a:srgbClr val="FFC000"/>
              </a:solidFill>
            </a:endParaRPr>
          </a:p>
          <a:p>
            <a:r>
              <a:rPr lang="pt-BR" sz="2400" i="1" dirty="0" smtClean="0">
                <a:solidFill>
                  <a:srgbClr val="FFFFFF"/>
                </a:solidFill>
                <a:latin typeface="Tahoma" pitchFamily="34" charset="0"/>
              </a:rPr>
              <a:t>Colossians </a:t>
            </a:r>
            <a:r>
              <a:rPr lang="pt-BR" sz="2400" i="1" dirty="0">
                <a:solidFill>
                  <a:srgbClr val="FFFFFF"/>
                </a:solidFill>
                <a:latin typeface="Tahoma" pitchFamily="34" charset="0"/>
              </a:rPr>
              <a:t>4:6</a:t>
            </a:r>
            <a:endParaRPr lang="en-US" dirty="0"/>
          </a:p>
          <a:p>
            <a:endParaRPr lang="en-US" dirty="0"/>
          </a:p>
          <a:p>
            <a:r>
              <a:rPr lang="ru-RU" sz="3200" b="1" dirty="0">
                <a:solidFill>
                  <a:srgbClr val="FFC000"/>
                </a:solidFill>
              </a:rPr>
              <a:t>Ефесянам 4:15 </a:t>
            </a:r>
            <a:r>
              <a:rPr lang="en-US" sz="3200" b="1" dirty="0" smtClean="0">
                <a:solidFill>
                  <a:srgbClr val="FFC000"/>
                </a:solidFill>
              </a:rPr>
              <a:t> </a:t>
            </a:r>
            <a:br>
              <a:rPr lang="en-US" sz="3200" b="1" dirty="0" smtClean="0">
                <a:solidFill>
                  <a:srgbClr val="FFC000"/>
                </a:solidFill>
              </a:rPr>
            </a:br>
            <a:r>
              <a:rPr lang="pt-BR" sz="2400" i="1" dirty="0" smtClean="0">
                <a:solidFill>
                  <a:srgbClr val="FFFFFF"/>
                </a:solidFill>
                <a:latin typeface="Tahoma" pitchFamily="34" charset="0"/>
              </a:rPr>
              <a:t>Ephesians </a:t>
            </a:r>
            <a:r>
              <a:rPr lang="pt-BR" sz="2400" i="1" dirty="0">
                <a:solidFill>
                  <a:srgbClr val="FFFFFF"/>
                </a:solidFill>
                <a:latin typeface="Tahoma" pitchFamily="34" charset="0"/>
              </a:rPr>
              <a:t>4:15</a:t>
            </a:r>
            <a:endParaRPr lang="en-US" dirty="0"/>
          </a:p>
          <a:p>
            <a:endParaRPr lang="en-US" dirty="0"/>
          </a:p>
        </p:txBody>
      </p:sp>
      <p:sp>
        <p:nvSpPr>
          <p:cNvPr id="6554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98AC99F4-4A29-4E90-AFD9-EE2FC88836EC}" type="slidenum">
              <a:rPr lang="pt-BR" sz="1000">
                <a:solidFill>
                  <a:srgbClr val="FFFFFF"/>
                </a:solidFill>
                <a:latin typeface="Tahoma" pitchFamily="34" charset="0"/>
              </a:rPr>
              <a:pPr/>
              <a:t>59</a:t>
            </a:fld>
            <a:endParaRPr lang="en-US"/>
          </a:p>
        </p:txBody>
      </p:sp>
      <p:sp>
        <p:nvSpPr>
          <p:cNvPr id="6554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6554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87329CA8-9A4D-4D29-8791-776B08662CAC}" type="slidenum">
              <a:rPr lang="pt-BR" sz="1000">
                <a:solidFill>
                  <a:srgbClr val="FFFFFF"/>
                </a:solidFill>
                <a:latin typeface="Tahoma" pitchFamily="34" charset="0"/>
              </a:rPr>
              <a:pPr/>
              <a:t>6</a:t>
            </a:fld>
            <a:endParaRPr lang="en-US"/>
          </a:p>
        </p:txBody>
      </p:sp>
      <p:sp>
        <p:nvSpPr>
          <p:cNvPr id="13315"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3316" name="CustomShape 3"/>
          <p:cNvSpPr>
            <a:spLocks noChangeArrowheads="1"/>
          </p:cNvSpPr>
          <p:nvPr/>
        </p:nvSpPr>
        <p:spPr bwMode="auto">
          <a:xfrm>
            <a:off x="381000" y="-152400"/>
            <a:ext cx="8229600" cy="1139825"/>
          </a:xfrm>
          <a:prstGeom prst="rect">
            <a:avLst/>
          </a:prstGeom>
          <a:noFill/>
          <a:ln w="9525">
            <a:noFill/>
            <a:miter lim="800000"/>
            <a:headEnd/>
            <a:tailEnd/>
          </a:ln>
        </p:spPr>
        <p:txBody>
          <a:bodyPr lIns="90000" tIns="45000" rIns="90000" bIns="45000" anchor="ctr" anchorCtr="1"/>
          <a:lstStyle/>
          <a:p>
            <a:pPr algn="ctr"/>
            <a:r>
              <a:rPr lang="az-Cyrl-AZ" sz="4400" b="1" dirty="0">
                <a:solidFill>
                  <a:srgbClr val="FFC000"/>
                </a:solidFill>
                <a:latin typeface="Tahoma" pitchFamily="34" charset="0"/>
              </a:rPr>
              <a:t>вопрос </a:t>
            </a:r>
            <a:r>
              <a:rPr lang="pt-BR" sz="4200" dirty="0">
                <a:solidFill>
                  <a:srgbClr val="FFC000"/>
                </a:solidFill>
                <a:latin typeface="Tahoma" pitchFamily="34" charset="0"/>
              </a:rPr>
              <a:t>2 </a:t>
            </a:r>
            <a:r>
              <a:rPr lang="pt-BR" sz="3600" i="1" dirty="0">
                <a:solidFill>
                  <a:srgbClr val="FFFFCC"/>
                </a:solidFill>
                <a:latin typeface="Tahoma" pitchFamily="34" charset="0"/>
              </a:rPr>
              <a:t>Question</a:t>
            </a:r>
            <a:r>
              <a:rPr lang="pt-BR" sz="4200" dirty="0">
                <a:solidFill>
                  <a:srgbClr val="FFFFCC"/>
                </a:solidFill>
                <a:latin typeface="Tahoma" pitchFamily="34" charset="0"/>
              </a:rPr>
              <a:t> </a:t>
            </a:r>
            <a:r>
              <a:rPr lang="pt-BR" sz="4200" i="1" dirty="0">
                <a:solidFill>
                  <a:srgbClr val="FFFFCC"/>
                </a:solidFill>
                <a:latin typeface="Tahoma" pitchFamily="34" charset="0"/>
              </a:rPr>
              <a:t>2</a:t>
            </a:r>
            <a:endParaRPr lang="en-US" i="1" dirty="0"/>
          </a:p>
        </p:txBody>
      </p:sp>
      <p:sp>
        <p:nvSpPr>
          <p:cNvPr id="224" name="CustomShape 4"/>
          <p:cNvSpPr/>
          <p:nvPr/>
        </p:nvSpPr>
        <p:spPr>
          <a:xfrm>
            <a:off x="228600" y="685800"/>
            <a:ext cx="8542338" cy="5334000"/>
          </a:xfrm>
          <a:prstGeom prst="rect">
            <a:avLst/>
          </a:prstGeom>
          <a:noFill/>
          <a:ln>
            <a:noFill/>
          </a:ln>
        </p:spPr>
        <p:txBody>
          <a:bodyPr lIns="90000" tIns="45000" rIns="90000" bIns="45000"/>
          <a:lstStyle/>
          <a:p>
            <a:pPr fontAlgn="auto">
              <a:spcBef>
                <a:spcPts val="0"/>
              </a:spcBef>
              <a:spcAft>
                <a:spcPts val="0"/>
              </a:spcAft>
              <a:defRPr/>
            </a:pPr>
            <a:r>
              <a:rPr lang="ru-RU" sz="3200" dirty="0">
                <a:solidFill>
                  <a:srgbClr val="FFC000"/>
                </a:solidFill>
                <a:latin typeface="+mn-lt"/>
                <a:ea typeface="+mn-ea"/>
                <a:cs typeface="+mn-cs"/>
              </a:rPr>
              <a:t>Какой была ситуация в вашей семье в течение первых двенадцати лет вашей жизни? </a:t>
            </a:r>
            <a:r>
              <a:rPr lang="pt-BR" sz="2400" i="1" dirty="0">
                <a:solidFill>
                  <a:srgbClr val="FFFFFF"/>
                </a:solidFill>
                <a:latin typeface="Tahoma"/>
                <a:ea typeface="+mn-ea"/>
                <a:cs typeface="+mn-cs"/>
              </a:rPr>
              <a:t>What was your home setting during your first twelve years?</a:t>
            </a:r>
          </a:p>
          <a:p>
            <a:pPr marL="914400" indent="-914400" fontAlgn="auto">
              <a:spcBef>
                <a:spcPts val="0"/>
              </a:spcBef>
              <a:spcAft>
                <a:spcPts val="1200"/>
              </a:spcAft>
              <a:defRPr/>
            </a:pPr>
            <a:r>
              <a:rPr lang="pt-BR" sz="3200" u="sng" dirty="0">
                <a:solidFill>
                  <a:srgbClr val="FFC000"/>
                </a:solidFill>
                <a:latin typeface="Tahoma"/>
                <a:ea typeface="+mn-ea"/>
                <a:cs typeface="+mn-cs"/>
              </a:rPr>
              <a:t>	</a:t>
            </a:r>
            <a:r>
              <a:rPr lang="ru-RU" sz="2400" dirty="0" smtClean="0">
                <a:solidFill>
                  <a:srgbClr val="FFC000"/>
                </a:solidFill>
                <a:latin typeface="+mn-lt"/>
                <a:ea typeface="+mn-ea"/>
                <a:cs typeface="+mn-cs"/>
              </a:rPr>
              <a:t>Я </a:t>
            </a:r>
            <a:r>
              <a:rPr lang="ru-RU" sz="2400" dirty="0">
                <a:solidFill>
                  <a:srgbClr val="FFC000"/>
                </a:solidFill>
                <a:latin typeface="+mn-lt"/>
                <a:ea typeface="+mn-ea"/>
                <a:cs typeface="+mn-cs"/>
              </a:rPr>
              <a:t>воспитывался в семье родителя-одиночки. </a:t>
            </a:r>
            <a:r>
              <a:rPr lang="en-US" sz="2400" dirty="0" smtClean="0">
                <a:solidFill>
                  <a:srgbClr val="FFC000"/>
                </a:solidFill>
                <a:latin typeface="+mn-lt"/>
                <a:ea typeface="+mn-ea"/>
                <a:cs typeface="+mn-cs"/>
              </a:rPr>
              <a:t/>
            </a:r>
            <a:br>
              <a:rPr lang="en-US" sz="2400" dirty="0" smtClean="0">
                <a:solidFill>
                  <a:srgbClr val="FFC000"/>
                </a:solidFill>
                <a:latin typeface="+mn-lt"/>
                <a:ea typeface="+mn-ea"/>
                <a:cs typeface="+mn-cs"/>
              </a:rPr>
            </a:br>
            <a:r>
              <a:rPr lang="pt-BR" sz="2000" i="1" dirty="0" smtClean="0">
                <a:solidFill>
                  <a:srgbClr val="FFFFFF"/>
                </a:solidFill>
                <a:latin typeface="Tahoma"/>
                <a:ea typeface="+mn-ea"/>
                <a:cs typeface="+mn-cs"/>
              </a:rPr>
              <a:t>I </a:t>
            </a:r>
            <a:r>
              <a:rPr lang="pt-BR" sz="2000" i="1" dirty="0">
                <a:solidFill>
                  <a:srgbClr val="FFFFFF"/>
                </a:solidFill>
                <a:latin typeface="Tahoma"/>
                <a:ea typeface="+mn-ea"/>
                <a:cs typeface="+mn-cs"/>
              </a:rPr>
              <a:t>was raised in a single parent home.</a:t>
            </a:r>
          </a:p>
          <a:p>
            <a:pPr marL="914400" indent="-914400" fontAlgn="auto">
              <a:spcBef>
                <a:spcPts val="0"/>
              </a:spcBef>
              <a:spcAft>
                <a:spcPts val="0"/>
              </a:spcAft>
              <a:defRPr/>
            </a:pPr>
            <a:r>
              <a:rPr lang="pt-BR" sz="2400" u="sng" dirty="0">
                <a:solidFill>
                  <a:srgbClr val="FFC000"/>
                </a:solidFill>
                <a:latin typeface="Tahoma"/>
                <a:ea typeface="+mn-ea"/>
                <a:cs typeface="+mn-cs"/>
              </a:rPr>
              <a:t>	</a:t>
            </a:r>
            <a:r>
              <a:rPr lang="ru-RU" sz="2400" dirty="0" smtClean="0">
                <a:solidFill>
                  <a:srgbClr val="FFC000"/>
                </a:solidFill>
                <a:latin typeface="+mn-lt"/>
                <a:ea typeface="+mn-ea"/>
                <a:cs typeface="+mn-cs"/>
              </a:rPr>
              <a:t>Я </a:t>
            </a:r>
            <a:r>
              <a:rPr lang="ru-RU" sz="2400" dirty="0">
                <a:solidFill>
                  <a:srgbClr val="FFC000"/>
                </a:solidFill>
                <a:latin typeface="+mn-lt"/>
                <a:ea typeface="+mn-ea"/>
                <a:cs typeface="+mn-cs"/>
              </a:rPr>
              <a:t>рос в семье с мачехой/отчимом.</a:t>
            </a:r>
            <a:endParaRPr lang="en-US" sz="2400" dirty="0">
              <a:solidFill>
                <a:srgbClr val="FFC000"/>
              </a:solidFill>
              <a:latin typeface="+mn-lt"/>
              <a:ea typeface="+mn-ea"/>
              <a:cs typeface="+mn-cs"/>
            </a:endParaRPr>
          </a:p>
          <a:p>
            <a:pPr marL="914400" indent="-914400" fontAlgn="auto">
              <a:spcBef>
                <a:spcPts val="0"/>
              </a:spcBef>
              <a:spcAft>
                <a:spcPts val="1200"/>
              </a:spcAft>
              <a:defRPr/>
            </a:pPr>
            <a:r>
              <a:rPr lang="pt-BR" sz="2000" i="1" dirty="0" smtClean="0">
                <a:solidFill>
                  <a:srgbClr val="FFFFFF"/>
                </a:solidFill>
                <a:latin typeface="Tahoma"/>
                <a:ea typeface="+mn-ea"/>
                <a:cs typeface="+mn-cs"/>
              </a:rPr>
              <a:t>	I </a:t>
            </a:r>
            <a:r>
              <a:rPr lang="pt-BR" sz="2000" i="1" dirty="0">
                <a:solidFill>
                  <a:srgbClr val="FFFFFF"/>
                </a:solidFill>
                <a:latin typeface="Tahoma"/>
                <a:ea typeface="+mn-ea"/>
                <a:cs typeface="+mn-cs"/>
              </a:rPr>
              <a:t>was raised by someone other than my biological parents.</a:t>
            </a:r>
          </a:p>
          <a:p>
            <a:pPr marL="914400" indent="-914400" fontAlgn="auto">
              <a:spcBef>
                <a:spcPts val="0"/>
              </a:spcBef>
              <a:spcAft>
                <a:spcPts val="0"/>
              </a:spcAft>
              <a:defRPr/>
            </a:pPr>
            <a:r>
              <a:rPr lang="pt-BR" sz="2400" i="1" dirty="0" smtClean="0">
                <a:solidFill>
                  <a:srgbClr val="FFC000"/>
                </a:solidFill>
                <a:latin typeface="Tahoma"/>
                <a:ea typeface="+mn-ea"/>
                <a:cs typeface="+mn-cs"/>
              </a:rPr>
              <a:t>_____	</a:t>
            </a:r>
            <a:r>
              <a:rPr lang="ru-RU" sz="2400" dirty="0" smtClean="0">
                <a:solidFill>
                  <a:srgbClr val="FFC000"/>
                </a:solidFill>
              </a:rPr>
              <a:t>Меня </a:t>
            </a:r>
            <a:r>
              <a:rPr lang="ru-RU" sz="2400" dirty="0">
                <a:solidFill>
                  <a:srgbClr val="FFC000"/>
                </a:solidFill>
              </a:rPr>
              <a:t>воспитывали мои биологические мать и отец.</a:t>
            </a:r>
            <a:endParaRPr lang="en-US" sz="2400" dirty="0">
              <a:solidFill>
                <a:srgbClr val="FFC000"/>
              </a:solidFill>
            </a:endParaRPr>
          </a:p>
          <a:p>
            <a:pPr marL="914400" indent="-914400" fontAlgn="auto">
              <a:spcBef>
                <a:spcPts val="0"/>
              </a:spcBef>
              <a:spcAft>
                <a:spcPts val="1200"/>
              </a:spcAft>
              <a:defRPr/>
            </a:pPr>
            <a:r>
              <a:rPr lang="en-US" sz="2000" dirty="0" smtClean="0">
                <a:solidFill>
                  <a:schemeClr val="bg1"/>
                </a:solidFill>
                <a:latin typeface="Tahoma" pitchFamily="34" charset="0"/>
                <a:ea typeface="+mn-ea"/>
                <a:cs typeface="Tahoma" pitchFamily="34" charset="0"/>
              </a:rPr>
              <a:t>	I </a:t>
            </a:r>
            <a:r>
              <a:rPr lang="en-US" sz="2000" dirty="0">
                <a:solidFill>
                  <a:schemeClr val="bg1"/>
                </a:solidFill>
                <a:latin typeface="Tahoma" pitchFamily="34" charset="0"/>
                <a:ea typeface="+mn-ea"/>
                <a:cs typeface="Tahoma" pitchFamily="34" charset="0"/>
              </a:rPr>
              <a:t>was raised by my biological mother and father</a:t>
            </a:r>
          </a:p>
          <a:p>
            <a:pPr marL="914400" indent="-914400" fontAlgn="auto">
              <a:spcBef>
                <a:spcPts val="0"/>
              </a:spcBef>
              <a:spcAft>
                <a:spcPts val="0"/>
              </a:spcAft>
              <a:defRPr/>
            </a:pPr>
            <a:r>
              <a:rPr lang="en-US" sz="2400" dirty="0" smtClean="0">
                <a:solidFill>
                  <a:srgbClr val="FFC000"/>
                </a:solidFill>
                <a:latin typeface="+mn-lt"/>
                <a:ea typeface="+mn-ea"/>
                <a:cs typeface="+mn-cs"/>
              </a:rPr>
              <a:t>_____	</a:t>
            </a:r>
            <a:r>
              <a:rPr lang="ru-RU" sz="2400" dirty="0" smtClean="0">
                <a:solidFill>
                  <a:srgbClr val="FFC000"/>
                </a:solidFill>
                <a:latin typeface="+mn-lt"/>
                <a:ea typeface="+mn-ea"/>
                <a:cs typeface="+mn-cs"/>
              </a:rPr>
              <a:t>Я </a:t>
            </a:r>
            <a:r>
              <a:rPr lang="ru-RU" sz="2400" dirty="0">
                <a:solidFill>
                  <a:srgbClr val="FFC000"/>
                </a:solidFill>
                <a:latin typeface="+mn-lt"/>
                <a:ea typeface="+mn-ea"/>
                <a:cs typeface="+mn-cs"/>
              </a:rPr>
              <a:t>рос в семье с мачехой/отчимом.</a:t>
            </a:r>
            <a:endParaRPr lang="en-US" sz="2400" dirty="0">
              <a:solidFill>
                <a:srgbClr val="FFC000"/>
              </a:solidFill>
              <a:latin typeface="+mn-lt"/>
              <a:ea typeface="+mn-ea"/>
              <a:cs typeface="+mn-cs"/>
            </a:endParaRPr>
          </a:p>
          <a:p>
            <a:pPr marL="914400" indent="-914400" fontAlgn="auto">
              <a:spcBef>
                <a:spcPts val="0"/>
              </a:spcBef>
              <a:spcAft>
                <a:spcPts val="0"/>
              </a:spcAft>
              <a:defRPr/>
            </a:pPr>
            <a:r>
              <a:rPr lang="en-US" sz="2000" dirty="0" smtClean="0">
                <a:solidFill>
                  <a:schemeClr val="bg1"/>
                </a:solidFill>
                <a:latin typeface="+mn-lt"/>
                <a:ea typeface="+mn-ea"/>
                <a:cs typeface="+mn-cs"/>
              </a:rPr>
              <a:t>	I </a:t>
            </a:r>
            <a:r>
              <a:rPr lang="en-US" sz="2000" dirty="0">
                <a:solidFill>
                  <a:schemeClr val="bg1"/>
                </a:solidFill>
                <a:latin typeface="+mn-lt"/>
                <a:ea typeface="+mn-ea"/>
                <a:cs typeface="+mn-cs"/>
              </a:rPr>
              <a:t>grew up in a family with a stepmother/stepfather</a:t>
            </a:r>
            <a:endParaRPr sz="2000" dirty="0">
              <a:solidFill>
                <a:schemeClr val="bg1"/>
              </a:solidFill>
              <a:latin typeface="+mn-lt"/>
              <a:ea typeface="+mn-ea"/>
              <a:cs typeface="+mn-cs"/>
            </a:endParaRPr>
          </a:p>
        </p:txBody>
      </p:sp>
      <p:sp>
        <p:nvSpPr>
          <p:cNvPr id="1331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ustomShape 1"/>
          <p:cNvSpPr>
            <a:spLocks noChangeArrowheads="1"/>
          </p:cNvSpPr>
          <p:nvPr/>
        </p:nvSpPr>
        <p:spPr bwMode="auto">
          <a:xfrm>
            <a:off x="-1905000" y="228600"/>
            <a:ext cx="10058400" cy="1444625"/>
          </a:xfrm>
          <a:prstGeom prst="rect">
            <a:avLst/>
          </a:prstGeom>
          <a:noFill/>
          <a:ln w="9525">
            <a:noFill/>
            <a:miter lim="800000"/>
            <a:headEnd/>
            <a:tailEnd/>
          </a:ln>
        </p:spPr>
        <p:txBody>
          <a:bodyPr lIns="90000" tIns="45000" rIns="90000" bIns="45000" anchor="ctr" anchorCtr="1"/>
          <a:lstStyle/>
          <a:p>
            <a:r>
              <a:rPr lang="ru-RU" sz="4000" dirty="0">
                <a:solidFill>
                  <a:srgbClr val="FFC000"/>
                </a:solidFill>
              </a:rPr>
              <a:t>Разбор примера </a:t>
            </a:r>
            <a:r>
              <a:rPr lang="en-US" sz="4000" i="1" dirty="0" smtClean="0">
                <a:solidFill>
                  <a:srgbClr val="FFC000"/>
                </a:solidFill>
              </a:rPr>
              <a:t>4:  </a:t>
            </a:r>
            <a:br>
              <a:rPr lang="en-US" sz="4000" i="1" dirty="0" smtClean="0">
                <a:solidFill>
                  <a:srgbClr val="FFC000"/>
                </a:solidFill>
              </a:rPr>
            </a:br>
            <a:r>
              <a:rPr lang="ru-RU" sz="4000" i="1" dirty="0" smtClean="0">
                <a:solidFill>
                  <a:srgbClr val="FFC000"/>
                </a:solidFill>
              </a:rPr>
              <a:t>Старший по кухне</a:t>
            </a:r>
            <a:r>
              <a:rPr lang="en-US" sz="4000" i="1" dirty="0" smtClean="0">
                <a:solidFill>
                  <a:srgbClr val="FFC000"/>
                </a:solidFill>
              </a:rPr>
              <a:t/>
            </a:r>
            <a:br>
              <a:rPr lang="en-US" sz="4000" i="1" dirty="0" smtClean="0">
                <a:solidFill>
                  <a:srgbClr val="FFC000"/>
                </a:solidFill>
              </a:rPr>
            </a:br>
            <a:r>
              <a:rPr lang="en-US" sz="2400" i="1" dirty="0" smtClean="0">
                <a:solidFill>
                  <a:schemeClr val="bg1"/>
                </a:solidFill>
              </a:rPr>
              <a:t>Case Study 4: </a:t>
            </a:r>
            <a:r>
              <a:rPr lang="en-US" sz="2400" i="1" dirty="0">
                <a:solidFill>
                  <a:schemeClr val="bg1"/>
                </a:solidFill>
              </a:rPr>
              <a:t>The Kitchen Crew Chief</a:t>
            </a:r>
            <a:endParaRPr lang="en-US" sz="1050" i="1" dirty="0">
              <a:solidFill>
                <a:schemeClr val="bg1"/>
              </a:solidFill>
            </a:endParaRPr>
          </a:p>
        </p:txBody>
      </p:sp>
      <p:sp>
        <p:nvSpPr>
          <p:cNvPr id="66563" name="CustomShape 2"/>
          <p:cNvSpPr>
            <a:spLocks noChangeArrowheads="1"/>
          </p:cNvSpPr>
          <p:nvPr/>
        </p:nvSpPr>
        <p:spPr bwMode="auto">
          <a:xfrm>
            <a:off x="457200" y="2002194"/>
            <a:ext cx="8229600" cy="4224338"/>
          </a:xfrm>
          <a:prstGeom prst="rect">
            <a:avLst/>
          </a:prstGeom>
          <a:noFill/>
          <a:ln w="9525">
            <a:noFill/>
            <a:miter lim="800000"/>
            <a:headEnd/>
            <a:tailEnd/>
          </a:ln>
        </p:spPr>
        <p:txBody>
          <a:bodyPr lIns="90000" tIns="45000" rIns="90000" bIns="45000"/>
          <a:lstStyle/>
          <a:p>
            <a:r>
              <a:rPr lang="az-Cyrl-AZ" sz="3200" dirty="0" smtClean="0">
                <a:solidFill>
                  <a:srgbClr val="FFC000"/>
                </a:solidFill>
                <a:latin typeface="Tahoma" pitchFamily="34" charset="0"/>
              </a:rPr>
              <a:t>куестион 2</a:t>
            </a:r>
            <a:r>
              <a:rPr lang="en-US" sz="3200" dirty="0" smtClean="0">
                <a:solidFill>
                  <a:srgbClr val="FFC000"/>
                </a:solidFill>
                <a:latin typeface="Tahoma" pitchFamily="34" charset="0"/>
              </a:rPr>
              <a:t> </a:t>
            </a:r>
            <a:r>
              <a:rPr lang="pt-BR" sz="2400" i="1" dirty="0" smtClean="0">
                <a:solidFill>
                  <a:srgbClr val="FFFFFF"/>
                </a:solidFill>
                <a:latin typeface="Tahoma" pitchFamily="34" charset="0"/>
              </a:rPr>
              <a:t>Question </a:t>
            </a:r>
            <a:r>
              <a:rPr lang="pt-BR" sz="2400" i="1" dirty="0">
                <a:solidFill>
                  <a:srgbClr val="FFFFFF"/>
                </a:solidFill>
                <a:latin typeface="Tahoma" pitchFamily="34" charset="0"/>
              </a:rPr>
              <a:t>2</a:t>
            </a:r>
            <a:endParaRPr lang="pt-BR" sz="3200" i="1" dirty="0">
              <a:solidFill>
                <a:srgbClr val="FFFFFF"/>
              </a:solidFill>
              <a:latin typeface="Tahoma" pitchFamily="34" charset="0"/>
            </a:endParaRPr>
          </a:p>
          <a:p>
            <a:endParaRPr lang="en-US" dirty="0"/>
          </a:p>
          <a:p>
            <a:r>
              <a:rPr lang="ru-RU" sz="3200" dirty="0" smtClean="0">
                <a:solidFill>
                  <a:srgbClr val="FFC000"/>
                </a:solidFill>
              </a:rPr>
              <a:t>С какими двумя проблемами, возникающими в результате действий или слов студентов, сталкиваются сотрудники? </a:t>
            </a:r>
            <a:endParaRPr lang="en-US" sz="3200" dirty="0" smtClean="0">
              <a:solidFill>
                <a:srgbClr val="FFC000"/>
              </a:solidFill>
            </a:endParaRPr>
          </a:p>
          <a:p>
            <a:r>
              <a:rPr lang="pt-BR" sz="2400" i="1" dirty="0" smtClean="0">
                <a:solidFill>
                  <a:srgbClr val="FFFFFF"/>
                </a:solidFill>
                <a:latin typeface="Tahoma" pitchFamily="34" charset="0"/>
              </a:rPr>
              <a:t>What </a:t>
            </a:r>
            <a:r>
              <a:rPr lang="pt-BR" sz="2400" i="1" dirty="0">
                <a:solidFill>
                  <a:srgbClr val="FFFFFF"/>
                </a:solidFill>
                <a:latin typeface="Tahoma" pitchFamily="34" charset="0"/>
              </a:rPr>
              <a:t>are the two issues that face the staff as a result of the student's actions and words?</a:t>
            </a:r>
            <a:endParaRPr lang="en-US" sz="1400" i="1" dirty="0"/>
          </a:p>
          <a:p>
            <a:endParaRPr lang="en-US" dirty="0"/>
          </a:p>
        </p:txBody>
      </p:sp>
      <p:sp>
        <p:nvSpPr>
          <p:cNvPr id="6656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62EFA37D-5C9C-4D19-ADD4-E45B03ABC29B}" type="slidenum">
              <a:rPr lang="pt-BR" sz="1000">
                <a:solidFill>
                  <a:srgbClr val="FFFFFF"/>
                </a:solidFill>
                <a:latin typeface="Tahoma" pitchFamily="34" charset="0"/>
              </a:rPr>
              <a:pPr/>
              <a:t>60</a:t>
            </a:fld>
            <a:endParaRPr lang="en-US"/>
          </a:p>
        </p:txBody>
      </p:sp>
      <p:sp>
        <p:nvSpPr>
          <p:cNvPr id="6656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6656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ustomShape 1"/>
          <p:cNvSpPr>
            <a:spLocks noChangeArrowheads="1"/>
          </p:cNvSpPr>
          <p:nvPr/>
        </p:nvSpPr>
        <p:spPr bwMode="auto">
          <a:xfrm>
            <a:off x="647700" y="152400"/>
            <a:ext cx="7772400" cy="4419600"/>
          </a:xfrm>
          <a:prstGeom prst="rect">
            <a:avLst/>
          </a:prstGeom>
          <a:noFill/>
          <a:ln w="9525">
            <a:noFill/>
            <a:miter lim="800000"/>
            <a:headEnd/>
            <a:tailEnd/>
          </a:ln>
        </p:spPr>
        <p:txBody>
          <a:bodyPr lIns="90000" tIns="45000" rIns="90000" bIns="45000" anchor="ctr" anchorCtr="1"/>
          <a:lstStyle/>
          <a:p>
            <a:pPr algn="ctr"/>
            <a:r>
              <a:rPr lang="ru-RU" sz="5400" dirty="0">
                <a:solidFill>
                  <a:srgbClr val="FFC000"/>
                </a:solidFill>
              </a:rPr>
              <a:t>Глава 6</a:t>
            </a:r>
            <a:endParaRPr lang="en-US" sz="5400" dirty="0">
              <a:solidFill>
                <a:srgbClr val="FFC000"/>
              </a:solidFill>
            </a:endParaRPr>
          </a:p>
          <a:p>
            <a:pPr algn="ctr"/>
            <a:r>
              <a:rPr lang="ru-RU" sz="4000" b="1" dirty="0">
                <a:solidFill>
                  <a:srgbClr val="FFC000"/>
                </a:solidFill>
              </a:rPr>
              <a:t>Стандарты и правила Тин Челлендж относительно наказаний</a:t>
            </a:r>
            <a:endParaRPr lang="en-US" sz="4000" dirty="0">
              <a:solidFill>
                <a:srgbClr val="FFC000"/>
              </a:solidFill>
            </a:endParaRPr>
          </a:p>
          <a:p>
            <a:pPr algn="ctr"/>
            <a:endParaRPr lang="en-US" dirty="0"/>
          </a:p>
          <a:p>
            <a:pPr algn="ctr"/>
            <a:endParaRPr lang="pt-BR" i="1" dirty="0">
              <a:solidFill>
                <a:srgbClr val="FFFFCC"/>
              </a:solidFill>
              <a:latin typeface="Tahoma" pitchFamily="34" charset="0"/>
            </a:endParaRPr>
          </a:p>
          <a:p>
            <a:pPr algn="ctr"/>
            <a:r>
              <a:rPr lang="pt-BR" sz="2400" i="1" dirty="0">
                <a:solidFill>
                  <a:srgbClr val="FFFFCC"/>
                </a:solidFill>
                <a:latin typeface="Tahoma" pitchFamily="34" charset="0"/>
              </a:rPr>
              <a:t>Lesson 6</a:t>
            </a:r>
            <a:endParaRPr lang="en-US" sz="2400" dirty="0"/>
          </a:p>
          <a:p>
            <a:pPr algn="ctr"/>
            <a:r>
              <a:rPr lang="pt-BR" sz="2400" i="1" dirty="0">
                <a:solidFill>
                  <a:srgbClr val="FFFFCC"/>
                </a:solidFill>
                <a:latin typeface="Tahoma" pitchFamily="34" charset="0"/>
              </a:rPr>
              <a:t>TC Standards &amp; Policies for Discipline</a:t>
            </a:r>
            <a:endParaRPr lang="en-US" sz="2400" dirty="0"/>
          </a:p>
          <a:p>
            <a:endParaRPr lang="en-US" dirty="0"/>
          </a:p>
        </p:txBody>
      </p:sp>
      <p:sp>
        <p:nvSpPr>
          <p:cNvPr id="67587" name="CustomShape 2"/>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67588"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25AF1120-A908-4B8C-B58B-28E474ABFFB3}" type="slidenum">
              <a:rPr lang="pt-BR" sz="1000">
                <a:solidFill>
                  <a:srgbClr val="FFFFFF"/>
                </a:solidFill>
                <a:latin typeface="Tahoma" pitchFamily="34" charset="0"/>
              </a:rPr>
              <a:pPr/>
              <a:t>61</a:t>
            </a:fld>
            <a:endParaRPr lang="en-US"/>
          </a:p>
        </p:txBody>
      </p:sp>
      <p:pic>
        <p:nvPicPr>
          <p:cNvPr id="67589" name="Picture 2"/>
          <p:cNvPicPr>
            <a:picLocks noChangeAspect="1" noChangeArrowheads="1"/>
          </p:cNvPicPr>
          <p:nvPr/>
        </p:nvPicPr>
        <p:blipFill>
          <a:blip r:embed="rId2"/>
          <a:srcRect/>
          <a:stretch>
            <a:fillRect/>
          </a:stretch>
        </p:blipFill>
        <p:spPr bwMode="auto">
          <a:xfrm>
            <a:off x="2743200" y="4289425"/>
            <a:ext cx="3656013" cy="2035175"/>
          </a:xfrm>
          <a:prstGeom prst="rect">
            <a:avLst/>
          </a:prstGeom>
          <a:noFill/>
          <a:ln w="9525">
            <a:noFill/>
            <a:miter lim="800000"/>
            <a:headEnd/>
            <a:tailEnd/>
          </a:ln>
        </p:spPr>
      </p:pic>
      <p:sp>
        <p:nvSpPr>
          <p:cNvPr id="67590"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ustomShape 1"/>
          <p:cNvSpPr>
            <a:spLocks noChangeArrowheads="1"/>
          </p:cNvSpPr>
          <p:nvPr/>
        </p:nvSpPr>
        <p:spPr bwMode="auto">
          <a:xfrm>
            <a:off x="503238" y="609600"/>
            <a:ext cx="8229600" cy="2895600"/>
          </a:xfrm>
          <a:prstGeom prst="rect">
            <a:avLst/>
          </a:prstGeom>
          <a:noFill/>
          <a:ln w="9525">
            <a:noFill/>
            <a:miter lim="800000"/>
            <a:headEnd/>
            <a:tailEnd/>
          </a:ln>
        </p:spPr>
        <p:txBody>
          <a:bodyPr lIns="90000" tIns="45000" rIns="90000" bIns="45000" anchor="ctr" anchorCtr="1"/>
          <a:lstStyle/>
          <a:p>
            <a:pPr algn="ctr"/>
            <a:r>
              <a:rPr lang="ru-RU" sz="4000" b="1" dirty="0">
                <a:solidFill>
                  <a:srgbClr val="FFC000"/>
                </a:solidFill>
              </a:rPr>
              <a:t>Ключевая </a:t>
            </a:r>
            <a:r>
              <a:rPr lang="ru-RU" sz="4000" b="1" dirty="0" smtClean="0">
                <a:solidFill>
                  <a:srgbClr val="FFC000"/>
                </a:solidFill>
              </a:rPr>
              <a:t>истина:</a:t>
            </a:r>
            <a:endParaRPr lang="en-US" sz="4000" b="1" dirty="0" smtClean="0">
              <a:solidFill>
                <a:srgbClr val="FFC000"/>
              </a:solidFill>
            </a:endParaRPr>
          </a:p>
          <a:p>
            <a:pPr algn="ctr"/>
            <a:r>
              <a:rPr lang="ru-RU" sz="4000" dirty="0" smtClean="0">
                <a:solidFill>
                  <a:srgbClr val="FFC000"/>
                </a:solidFill>
              </a:rPr>
              <a:t>Наказание </a:t>
            </a:r>
            <a:r>
              <a:rPr lang="ru-RU" sz="4000" dirty="0">
                <a:solidFill>
                  <a:srgbClr val="FFC000"/>
                </a:solidFill>
              </a:rPr>
              <a:t>в программе ТЧ применяется только в рамках утвержденных правил и процедур.</a:t>
            </a:r>
            <a:r>
              <a:rPr lang="pt-BR" sz="4000" dirty="0">
                <a:solidFill>
                  <a:srgbClr val="FFFFCC"/>
                </a:solidFill>
                <a:latin typeface="Tahoma" pitchFamily="34" charset="0"/>
              </a:rPr>
              <a:t>	</a:t>
            </a:r>
            <a:endParaRPr lang="en-US" dirty="0"/>
          </a:p>
          <a:p>
            <a:pPr algn="ctr"/>
            <a:endParaRPr lang="en-US" dirty="0"/>
          </a:p>
        </p:txBody>
      </p:sp>
      <p:sp>
        <p:nvSpPr>
          <p:cNvPr id="68611" name="CustomShape 2"/>
          <p:cNvSpPr>
            <a:spLocks noChangeArrowheads="1"/>
          </p:cNvSpPr>
          <p:nvPr/>
        </p:nvSpPr>
        <p:spPr bwMode="auto">
          <a:xfrm>
            <a:off x="639762" y="3754438"/>
            <a:ext cx="7970838" cy="2265362"/>
          </a:xfrm>
          <a:prstGeom prst="rect">
            <a:avLst/>
          </a:prstGeom>
          <a:noFill/>
          <a:ln w="9525">
            <a:noFill/>
            <a:miter lim="800000"/>
            <a:headEnd/>
            <a:tailEnd/>
          </a:ln>
        </p:spPr>
        <p:txBody>
          <a:bodyPr lIns="90000" tIns="45000" rIns="90000" bIns="45000"/>
          <a:lstStyle/>
          <a:p>
            <a:pPr algn="ctr"/>
            <a:r>
              <a:rPr lang="pt-BR" sz="2400" i="1" dirty="0">
                <a:solidFill>
                  <a:schemeClr val="bg1"/>
                </a:solidFill>
                <a:latin typeface="Tahoma" pitchFamily="34" charset="0"/>
              </a:rPr>
              <a:t>Key Truth: </a:t>
            </a:r>
          </a:p>
          <a:p>
            <a:r>
              <a:rPr lang="pt-BR" sz="2400" i="1" dirty="0">
                <a:solidFill>
                  <a:srgbClr val="FFFFFF"/>
                </a:solidFill>
                <a:latin typeface="Tahoma" pitchFamily="34" charset="0"/>
              </a:rPr>
              <a:t>Discipline in the TC  program is only done within the context of approved policies and procedures.</a:t>
            </a:r>
            <a:endParaRPr lang="en-US" dirty="0"/>
          </a:p>
          <a:p>
            <a:endParaRPr lang="en-US" dirty="0"/>
          </a:p>
        </p:txBody>
      </p:sp>
      <p:sp>
        <p:nvSpPr>
          <p:cNvPr id="6861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F68C5641-9778-4B79-8F3F-6268C72EA5C8}" type="slidenum">
              <a:rPr lang="pt-BR" sz="1000">
                <a:solidFill>
                  <a:srgbClr val="FFFFFF"/>
                </a:solidFill>
                <a:latin typeface="Tahoma" pitchFamily="34" charset="0"/>
              </a:rPr>
              <a:pPr/>
              <a:t>62</a:t>
            </a:fld>
            <a:endParaRPr lang="en-US"/>
          </a:p>
        </p:txBody>
      </p:sp>
      <p:sp>
        <p:nvSpPr>
          <p:cNvPr id="6861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6861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ustomShape 1"/>
          <p:cNvSpPr>
            <a:spLocks noChangeArrowheads="1"/>
          </p:cNvSpPr>
          <p:nvPr/>
        </p:nvSpPr>
        <p:spPr bwMode="auto">
          <a:xfrm>
            <a:off x="395288" y="800100"/>
            <a:ext cx="8229600" cy="4530725"/>
          </a:xfrm>
          <a:prstGeom prst="rect">
            <a:avLst/>
          </a:prstGeom>
          <a:noFill/>
          <a:ln w="9525">
            <a:noFill/>
            <a:miter lim="800000"/>
            <a:headEnd/>
            <a:tailEnd/>
          </a:ln>
        </p:spPr>
        <p:txBody>
          <a:bodyPr lIns="90000" tIns="45000" rIns="90000" bIns="45000"/>
          <a:lstStyle/>
          <a:p>
            <a:pPr algn="ctr"/>
            <a:r>
              <a:rPr lang="ru-RU" sz="3200" b="1" dirty="0">
                <a:solidFill>
                  <a:srgbClr val="FFC000"/>
                </a:solidFill>
              </a:rPr>
              <a:t>Ключевое место Писания: </a:t>
            </a:r>
            <a:endParaRPr lang="en-US" sz="3200" b="1" dirty="0" smtClean="0">
              <a:solidFill>
                <a:srgbClr val="FFC000"/>
              </a:solidFill>
            </a:endParaRPr>
          </a:p>
          <a:p>
            <a:pPr algn="ctr"/>
            <a:r>
              <a:rPr lang="ru-RU" sz="3200" b="1" dirty="0" smtClean="0">
                <a:solidFill>
                  <a:srgbClr val="FFC000"/>
                </a:solidFill>
              </a:rPr>
              <a:t>2 </a:t>
            </a:r>
            <a:r>
              <a:rPr lang="ru-RU" sz="3200" b="1" dirty="0">
                <a:solidFill>
                  <a:srgbClr val="FFC000"/>
                </a:solidFill>
              </a:rPr>
              <a:t>Тимофею 4:5 </a:t>
            </a:r>
            <a:endParaRPr lang="en-US" dirty="0">
              <a:solidFill>
                <a:srgbClr val="FFC000"/>
              </a:solidFill>
            </a:endParaRPr>
          </a:p>
          <a:p>
            <a:pPr algn="ctr"/>
            <a:r>
              <a:rPr lang="ru-RU" sz="3200" dirty="0">
                <a:solidFill>
                  <a:srgbClr val="FFC000"/>
                </a:solidFill>
              </a:rPr>
              <a:t>Но ты будь бдителен во всем, переноси скорби, совершай дело благовестника, исполняй служение твое.</a:t>
            </a:r>
            <a:endParaRPr lang="en-US" dirty="0">
              <a:solidFill>
                <a:srgbClr val="FFC000"/>
              </a:solidFill>
            </a:endParaRPr>
          </a:p>
          <a:p>
            <a:pPr algn="ctr"/>
            <a:endParaRPr lang="pt-BR" sz="2400" i="1" dirty="0" smtClean="0">
              <a:solidFill>
                <a:schemeClr val="bg1"/>
              </a:solidFill>
              <a:latin typeface="Tahoma" pitchFamily="34" charset="0"/>
            </a:endParaRPr>
          </a:p>
          <a:p>
            <a:pPr algn="ctr"/>
            <a:r>
              <a:rPr lang="pt-BR" sz="2400" i="1" dirty="0" smtClean="0">
                <a:solidFill>
                  <a:schemeClr val="bg1"/>
                </a:solidFill>
                <a:latin typeface="Tahoma" pitchFamily="34" charset="0"/>
              </a:rPr>
              <a:t>Key </a:t>
            </a:r>
            <a:r>
              <a:rPr lang="pt-BR" sz="2400" i="1" dirty="0">
                <a:solidFill>
                  <a:schemeClr val="bg1"/>
                </a:solidFill>
                <a:latin typeface="Tahoma" pitchFamily="34" charset="0"/>
              </a:rPr>
              <a:t>Verse:  </a:t>
            </a:r>
          </a:p>
          <a:p>
            <a:pPr algn="ctr"/>
            <a:r>
              <a:rPr lang="pt-BR" sz="2400" i="1" dirty="0">
                <a:solidFill>
                  <a:srgbClr val="FFFFFF"/>
                </a:solidFill>
                <a:latin typeface="Tahoma" pitchFamily="34" charset="0"/>
              </a:rPr>
              <a:t>2 Timothy 4:5 NIV</a:t>
            </a:r>
            <a:endParaRPr lang="en-US" dirty="0"/>
          </a:p>
          <a:p>
            <a:pPr algn="ctr"/>
            <a:r>
              <a:rPr lang="pt-BR" sz="2400" i="1" dirty="0">
                <a:solidFill>
                  <a:srgbClr val="FFFFFF"/>
                </a:solidFill>
                <a:latin typeface="Tahoma" pitchFamily="34" charset="0"/>
              </a:rPr>
              <a:t>But you, keep your head in all situations, endure hardship, . . . discharge all the duties of your ministry.</a:t>
            </a:r>
            <a:endParaRPr lang="en-US" dirty="0"/>
          </a:p>
          <a:p>
            <a:endParaRPr lang="en-US" dirty="0"/>
          </a:p>
        </p:txBody>
      </p:sp>
      <p:sp>
        <p:nvSpPr>
          <p:cNvPr id="69635"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18B60CF8-33B4-4105-94A6-F1ADD19CE9BC}" type="slidenum">
              <a:rPr lang="pt-BR" sz="1000">
                <a:solidFill>
                  <a:srgbClr val="FFFFFF"/>
                </a:solidFill>
                <a:latin typeface="Tahoma" pitchFamily="34" charset="0"/>
              </a:rPr>
              <a:pPr/>
              <a:t>63</a:t>
            </a:fld>
            <a:endParaRPr lang="en-US"/>
          </a:p>
        </p:txBody>
      </p:sp>
      <p:sp>
        <p:nvSpPr>
          <p:cNvPr id="69636" name="CustomShape 3"/>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69637"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ustomShape 1"/>
          <p:cNvSpPr>
            <a:spLocks noChangeArrowheads="1"/>
          </p:cNvSpPr>
          <p:nvPr/>
        </p:nvSpPr>
        <p:spPr bwMode="auto">
          <a:xfrm>
            <a:off x="457200" y="-76200"/>
            <a:ext cx="8229600" cy="1139825"/>
          </a:xfrm>
          <a:prstGeom prst="rect">
            <a:avLst/>
          </a:prstGeom>
          <a:noFill/>
          <a:ln w="9525">
            <a:noFill/>
            <a:miter lim="800000"/>
            <a:headEnd/>
            <a:tailEnd/>
          </a:ln>
        </p:spPr>
        <p:txBody>
          <a:bodyPr lIns="90000" tIns="45000" rIns="90000" bIns="45000" anchor="ctr" anchorCtr="1"/>
          <a:lstStyle/>
          <a:p>
            <a:pPr algn="ctr"/>
            <a:r>
              <a:rPr lang="en-US" sz="4000" dirty="0" smtClean="0">
                <a:solidFill>
                  <a:srgbClr val="FFC000"/>
                </a:solidFill>
              </a:rPr>
              <a:t>3 </a:t>
            </a:r>
            <a:r>
              <a:rPr lang="ru-RU" sz="4000" dirty="0" smtClean="0">
                <a:solidFill>
                  <a:srgbClr val="FFC000"/>
                </a:solidFill>
              </a:rPr>
              <a:t>Шага к Стандартам и Нормам</a:t>
            </a:r>
            <a:r>
              <a:rPr lang="en-US" sz="4000" dirty="0" smtClean="0">
                <a:solidFill>
                  <a:srgbClr val="FFC000"/>
                </a:solidFill>
              </a:rPr>
              <a:t>  </a:t>
            </a:r>
            <a:r>
              <a:rPr lang="pt-BR" sz="2000" i="1" dirty="0" smtClean="0">
                <a:solidFill>
                  <a:srgbClr val="FFFFCC"/>
                </a:solidFill>
                <a:latin typeface="Tahoma" pitchFamily="34" charset="0"/>
              </a:rPr>
              <a:t>Steps </a:t>
            </a:r>
            <a:r>
              <a:rPr lang="pt-BR" sz="2000" i="1" dirty="0">
                <a:solidFill>
                  <a:srgbClr val="FFFFCC"/>
                </a:solidFill>
                <a:latin typeface="Tahoma" pitchFamily="34" charset="0"/>
              </a:rPr>
              <a:t>for Standards and Policies </a:t>
            </a:r>
            <a:endParaRPr lang="en-US" sz="2000" dirty="0"/>
          </a:p>
        </p:txBody>
      </p:sp>
      <p:sp>
        <p:nvSpPr>
          <p:cNvPr id="70659" name="CustomShape 2"/>
          <p:cNvSpPr>
            <a:spLocks noChangeArrowheads="1"/>
          </p:cNvSpPr>
          <p:nvPr/>
        </p:nvSpPr>
        <p:spPr bwMode="auto">
          <a:xfrm>
            <a:off x="457200" y="990600"/>
            <a:ext cx="8686800" cy="4529138"/>
          </a:xfrm>
          <a:prstGeom prst="rect">
            <a:avLst/>
          </a:prstGeom>
          <a:noFill/>
          <a:ln w="9525">
            <a:noFill/>
            <a:miter lim="800000"/>
            <a:headEnd/>
            <a:tailEnd/>
          </a:ln>
        </p:spPr>
        <p:txBody>
          <a:bodyPr lIns="90000" tIns="45000" rIns="90000" bIns="45000"/>
          <a:lstStyle/>
          <a:p>
            <a:pPr marL="1884363" indent="-1884363">
              <a:spcAft>
                <a:spcPts val="1500"/>
              </a:spcAft>
              <a:buSzPct val="25000"/>
            </a:pPr>
            <a:r>
              <a:rPr lang="ru-RU" sz="2800" dirty="0">
                <a:solidFill>
                  <a:srgbClr val="FFC000"/>
                </a:solidFill>
              </a:rPr>
              <a:t>Ступень 1: </a:t>
            </a:r>
            <a:r>
              <a:rPr lang="ru-RU" sz="2800" dirty="0" smtClean="0">
                <a:solidFill>
                  <a:srgbClr val="FFC000"/>
                </a:solidFill>
              </a:rPr>
              <a:t>Национальные </a:t>
            </a:r>
            <a:r>
              <a:rPr lang="ru-RU" sz="2800" dirty="0">
                <a:solidFill>
                  <a:srgbClr val="FFC000"/>
                </a:solidFill>
              </a:rPr>
              <a:t>стандарты Тин Челлендж </a:t>
            </a:r>
            <a:r>
              <a:rPr lang="ru-RU" sz="2800" dirty="0" smtClean="0">
                <a:solidFill>
                  <a:srgbClr val="FFC000"/>
                </a:solidFill>
              </a:rPr>
              <a:t>США</a:t>
            </a:r>
            <a:r>
              <a:rPr lang="en-US" sz="2800" dirty="0" smtClean="0">
                <a:solidFill>
                  <a:srgbClr val="FFC000"/>
                </a:solidFill>
              </a:rPr>
              <a:t>  </a:t>
            </a:r>
            <a:br>
              <a:rPr lang="en-US" sz="2800" dirty="0" smtClean="0">
                <a:solidFill>
                  <a:srgbClr val="FFC000"/>
                </a:solidFill>
              </a:rPr>
            </a:br>
            <a:r>
              <a:rPr lang="pt-BR" sz="2000" i="1" dirty="0" smtClean="0">
                <a:solidFill>
                  <a:srgbClr val="FFFFFF"/>
                </a:solidFill>
                <a:latin typeface="Tahoma" pitchFamily="34" charset="0"/>
              </a:rPr>
              <a:t>Teen </a:t>
            </a:r>
            <a:r>
              <a:rPr lang="pt-BR" sz="2000" i="1" dirty="0">
                <a:solidFill>
                  <a:srgbClr val="FFFFFF"/>
                </a:solidFill>
                <a:latin typeface="Tahoma" pitchFamily="34" charset="0"/>
              </a:rPr>
              <a:t>Challenge Accreditation Standards</a:t>
            </a:r>
            <a:endParaRPr lang="en-US" sz="2000" dirty="0"/>
          </a:p>
          <a:p>
            <a:pPr marL="1884363" indent="-1884363">
              <a:spcAft>
                <a:spcPts val="1500"/>
              </a:spcAft>
              <a:buSzPct val="25000"/>
            </a:pPr>
            <a:r>
              <a:rPr lang="ru-RU" sz="2800" dirty="0">
                <a:solidFill>
                  <a:srgbClr val="FFC000"/>
                </a:solidFill>
              </a:rPr>
              <a:t>Ступень 2: </a:t>
            </a:r>
            <a:r>
              <a:rPr lang="ru-RU" sz="2800" dirty="0" smtClean="0">
                <a:solidFill>
                  <a:srgbClr val="FFC000"/>
                </a:solidFill>
              </a:rPr>
              <a:t>Сборник </a:t>
            </a:r>
            <a:r>
              <a:rPr lang="ru-RU" sz="2800" dirty="0">
                <a:solidFill>
                  <a:srgbClr val="FFC000"/>
                </a:solidFill>
              </a:rPr>
              <a:t>правил и принципов работы сотрудников Тин </a:t>
            </a:r>
            <a:r>
              <a:rPr lang="ru-RU" sz="2800" dirty="0" smtClean="0">
                <a:solidFill>
                  <a:srgbClr val="FFC000"/>
                </a:solidFill>
              </a:rPr>
              <a:t>Челлендж</a:t>
            </a:r>
            <a:r>
              <a:rPr lang="en-US" sz="2800" dirty="0" smtClean="0">
                <a:solidFill>
                  <a:srgbClr val="FFC000"/>
                </a:solidFill>
              </a:rPr>
              <a:t> </a:t>
            </a:r>
            <a:r>
              <a:rPr lang="en-US" sz="2400" dirty="0" smtClean="0">
                <a:solidFill>
                  <a:srgbClr val="FFC000"/>
                </a:solidFill>
              </a:rPr>
              <a:t> </a:t>
            </a:r>
            <a:br>
              <a:rPr lang="en-US" sz="2400" dirty="0" smtClean="0">
                <a:solidFill>
                  <a:srgbClr val="FFC000"/>
                </a:solidFill>
              </a:rPr>
            </a:br>
            <a:r>
              <a:rPr lang="pt-BR" sz="2000" i="1" dirty="0" smtClean="0">
                <a:solidFill>
                  <a:srgbClr val="FFFFFF"/>
                </a:solidFill>
                <a:latin typeface="Tahoma" pitchFamily="34" charset="0"/>
              </a:rPr>
              <a:t>Local </a:t>
            </a:r>
            <a:r>
              <a:rPr lang="pt-BR" sz="2000" i="1" dirty="0">
                <a:solidFill>
                  <a:srgbClr val="FFFFFF"/>
                </a:solidFill>
                <a:latin typeface="Tahoma" pitchFamily="34" charset="0"/>
              </a:rPr>
              <a:t>TC Policies &amp; Procedures</a:t>
            </a:r>
            <a:endParaRPr lang="en-US" sz="2000" dirty="0"/>
          </a:p>
          <a:p>
            <a:pPr marL="1884363" indent="-1884363">
              <a:buSzPct val="25000"/>
            </a:pPr>
            <a:r>
              <a:rPr lang="ru-RU" sz="2800" dirty="0">
                <a:solidFill>
                  <a:srgbClr val="FFC000"/>
                </a:solidFill>
              </a:rPr>
              <a:t>Ступень 3: </a:t>
            </a:r>
            <a:r>
              <a:rPr lang="ru-RU" sz="2800" dirty="0" smtClean="0">
                <a:solidFill>
                  <a:srgbClr val="FFC000"/>
                </a:solidFill>
              </a:rPr>
              <a:t>Изучить</a:t>
            </a:r>
            <a:r>
              <a:rPr lang="ru-RU" sz="2800" dirty="0">
                <a:solidFill>
                  <a:srgbClr val="FFC000"/>
                </a:solidFill>
              </a:rPr>
              <a:t>, как сотрудники применяют эти правила и процедуры в повседневной работе программы. Правила для студентов являются основой в этой сфере.</a:t>
            </a:r>
            <a:endParaRPr lang="en-US" sz="2800" dirty="0">
              <a:solidFill>
                <a:srgbClr val="FFC000"/>
              </a:solidFill>
            </a:endParaRPr>
          </a:p>
          <a:p>
            <a:pPr marL="1884363" indent="-1884363">
              <a:buSzPct val="25000"/>
            </a:pPr>
            <a:r>
              <a:rPr lang="pt-BR" sz="2000" i="1" dirty="0" smtClean="0">
                <a:solidFill>
                  <a:srgbClr val="FFFFFF"/>
                </a:solidFill>
                <a:latin typeface="Tahoma" pitchFamily="34" charset="0"/>
              </a:rPr>
              <a:t>      	How </a:t>
            </a:r>
            <a:r>
              <a:rPr lang="pt-BR" sz="2000" i="1" dirty="0">
                <a:solidFill>
                  <a:srgbClr val="FFFFFF"/>
                </a:solidFill>
                <a:latin typeface="Tahoma" pitchFamily="34" charset="0"/>
              </a:rPr>
              <a:t>staff implement these policies &amp; procedures</a:t>
            </a:r>
            <a:endParaRPr lang="en-US" sz="2000" dirty="0"/>
          </a:p>
        </p:txBody>
      </p:sp>
      <p:sp>
        <p:nvSpPr>
          <p:cNvPr id="7066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F1E1A5D7-E068-4EB6-8195-F6F07ABCF814}" type="slidenum">
              <a:rPr lang="pt-BR" sz="1000">
                <a:solidFill>
                  <a:srgbClr val="FFFFFF"/>
                </a:solidFill>
                <a:latin typeface="Tahoma" pitchFamily="34" charset="0"/>
              </a:rPr>
              <a:pPr/>
              <a:t>64</a:t>
            </a:fld>
            <a:endParaRPr lang="en-US"/>
          </a:p>
        </p:txBody>
      </p:sp>
      <p:sp>
        <p:nvSpPr>
          <p:cNvPr id="7066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7066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ru-RU" sz="4400" dirty="0">
                <a:solidFill>
                  <a:srgbClr val="FFC000"/>
                </a:solidFill>
              </a:rPr>
              <a:t>Насилие, пренебрежение и эксплуатация </a:t>
            </a:r>
            <a:r>
              <a:rPr lang="en-US" sz="4400" dirty="0" smtClean="0">
                <a:solidFill>
                  <a:srgbClr val="FFC000"/>
                </a:solidFill>
              </a:rPr>
              <a:t/>
            </a:r>
            <a:br>
              <a:rPr lang="en-US" sz="4400" dirty="0" smtClean="0">
                <a:solidFill>
                  <a:srgbClr val="FFC000"/>
                </a:solidFill>
              </a:rPr>
            </a:br>
            <a:r>
              <a:rPr lang="pt-BR" sz="2400" i="1" dirty="0" smtClean="0">
                <a:solidFill>
                  <a:srgbClr val="FFFFCC"/>
                </a:solidFill>
                <a:latin typeface="Tahoma" pitchFamily="34" charset="0"/>
              </a:rPr>
              <a:t>Abuse</a:t>
            </a:r>
            <a:r>
              <a:rPr lang="pt-BR" sz="2400" i="1" dirty="0">
                <a:solidFill>
                  <a:srgbClr val="FFFFCC"/>
                </a:solidFill>
                <a:latin typeface="Tahoma" pitchFamily="34" charset="0"/>
              </a:rPr>
              <a:t>, neglect, and exploitation</a:t>
            </a:r>
            <a:endParaRPr lang="en-US" sz="1400" dirty="0"/>
          </a:p>
        </p:txBody>
      </p:sp>
      <p:sp>
        <p:nvSpPr>
          <p:cNvPr id="71683" name="CustomShape 2"/>
          <p:cNvSpPr>
            <a:spLocks noChangeArrowheads="1"/>
          </p:cNvSpPr>
          <p:nvPr/>
        </p:nvSpPr>
        <p:spPr bwMode="auto">
          <a:xfrm>
            <a:off x="457200" y="2405062"/>
            <a:ext cx="8229600" cy="4224338"/>
          </a:xfrm>
          <a:prstGeom prst="rect">
            <a:avLst/>
          </a:prstGeom>
          <a:noFill/>
          <a:ln w="9525">
            <a:noFill/>
            <a:miter lim="800000"/>
            <a:headEnd/>
            <a:tailEnd/>
          </a:ln>
        </p:spPr>
        <p:txBody>
          <a:bodyPr lIns="90000" tIns="45000" rIns="90000" bIns="45000"/>
          <a:lstStyle/>
          <a:p>
            <a:r>
              <a:rPr lang="ru-RU" sz="3200" dirty="0" smtClean="0">
                <a:solidFill>
                  <a:srgbClr val="FFC000"/>
                </a:solidFill>
              </a:rPr>
              <a:t>Какое </a:t>
            </a:r>
            <a:r>
              <a:rPr lang="ru-RU" sz="3200" dirty="0">
                <a:solidFill>
                  <a:srgbClr val="FFC000"/>
                </a:solidFill>
              </a:rPr>
              <a:t>отношение практики наказаний в центре ТЧ могут иметь к вопросам насилия, пренебрежения или эксплуатации</a:t>
            </a:r>
            <a:r>
              <a:rPr lang="ru-RU" sz="3200" dirty="0" smtClean="0">
                <a:solidFill>
                  <a:srgbClr val="FFC000"/>
                </a:solidFill>
              </a:rPr>
              <a:t>?</a:t>
            </a:r>
            <a:endParaRPr lang="en-US" sz="3200" dirty="0">
              <a:solidFill>
                <a:srgbClr val="FFC000"/>
              </a:solidFill>
            </a:endParaRPr>
          </a:p>
          <a:p>
            <a:r>
              <a:rPr lang="pt-BR" sz="2400" i="1" dirty="0" smtClean="0">
                <a:solidFill>
                  <a:srgbClr val="FFFFFF"/>
                </a:solidFill>
                <a:latin typeface="Tahoma" pitchFamily="34" charset="0"/>
              </a:rPr>
              <a:t>How </a:t>
            </a:r>
            <a:r>
              <a:rPr lang="pt-BR" sz="2400" i="1" dirty="0">
                <a:solidFill>
                  <a:srgbClr val="FFFFFF"/>
                </a:solidFill>
                <a:latin typeface="Tahoma" pitchFamily="34" charset="0"/>
              </a:rPr>
              <a:t>could the discipline practices of a TC center relate to the issues of abuse, neglect, or exploitation?</a:t>
            </a:r>
            <a:endParaRPr lang="en-US" dirty="0"/>
          </a:p>
        </p:txBody>
      </p:sp>
      <p:sp>
        <p:nvSpPr>
          <p:cNvPr id="7168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7A071939-4172-4212-A2DD-DBB1F8FCC41E}" type="slidenum">
              <a:rPr lang="pt-BR" sz="1000">
                <a:solidFill>
                  <a:srgbClr val="FFFFFF"/>
                </a:solidFill>
                <a:latin typeface="Tahoma" pitchFamily="34" charset="0"/>
              </a:rPr>
              <a:pPr/>
              <a:t>65</a:t>
            </a:fld>
            <a:endParaRPr lang="en-US"/>
          </a:p>
        </p:txBody>
      </p:sp>
      <p:sp>
        <p:nvSpPr>
          <p:cNvPr id="7168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7168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ustomShape 1"/>
          <p:cNvSpPr>
            <a:spLocks noChangeArrowheads="1"/>
          </p:cNvSpPr>
          <p:nvPr/>
        </p:nvSpPr>
        <p:spPr bwMode="auto">
          <a:xfrm>
            <a:off x="457200" y="0"/>
            <a:ext cx="8229600" cy="1670050"/>
          </a:xfrm>
          <a:prstGeom prst="rect">
            <a:avLst/>
          </a:prstGeom>
          <a:noFill/>
          <a:ln w="9525">
            <a:noFill/>
            <a:miter lim="800000"/>
            <a:headEnd/>
            <a:tailEnd/>
          </a:ln>
        </p:spPr>
        <p:txBody>
          <a:bodyPr lIns="90000" tIns="45000" rIns="90000" bIns="45000" anchor="ctr" anchorCtr="1"/>
          <a:lstStyle/>
          <a:p>
            <a:pPr algn="ctr"/>
            <a:r>
              <a:rPr lang="ru-RU" sz="3600" dirty="0" smtClean="0">
                <a:solidFill>
                  <a:srgbClr val="FFC000"/>
                </a:solidFill>
              </a:rPr>
              <a:t> Что </a:t>
            </a:r>
            <a:r>
              <a:rPr lang="ru-RU" sz="3600" dirty="0">
                <a:solidFill>
                  <a:srgbClr val="FFC000"/>
                </a:solidFill>
              </a:rPr>
              <a:t>является насилием при наказании студента</a:t>
            </a:r>
            <a:r>
              <a:rPr lang="ru-RU" sz="3600" dirty="0" smtClean="0">
                <a:solidFill>
                  <a:srgbClr val="FFC000"/>
                </a:solidFill>
              </a:rPr>
              <a:t>?</a:t>
            </a:r>
            <a:endParaRPr lang="en-US" sz="3600" dirty="0" smtClean="0">
              <a:solidFill>
                <a:srgbClr val="FFC000"/>
              </a:solidFill>
            </a:endParaRPr>
          </a:p>
          <a:p>
            <a:pPr algn="ctr"/>
            <a:r>
              <a:rPr lang="pt-BR" dirty="0" smtClean="0">
                <a:solidFill>
                  <a:srgbClr val="FFFFCC"/>
                </a:solidFill>
                <a:latin typeface="Tahoma" pitchFamily="34" charset="0"/>
              </a:rPr>
              <a:t>  </a:t>
            </a:r>
            <a:r>
              <a:rPr lang="pt-BR" sz="2400" i="1" dirty="0" smtClean="0">
                <a:solidFill>
                  <a:srgbClr val="FFFFCC"/>
                </a:solidFill>
                <a:latin typeface="Tahoma" pitchFamily="34" charset="0"/>
              </a:rPr>
              <a:t>What </a:t>
            </a:r>
            <a:r>
              <a:rPr lang="pt-BR" sz="2400" i="1" dirty="0">
                <a:solidFill>
                  <a:srgbClr val="FFFFCC"/>
                </a:solidFill>
                <a:latin typeface="Tahoma" pitchFamily="34" charset="0"/>
              </a:rPr>
              <a:t>constitutes abuse when disciplining a student? </a:t>
            </a:r>
            <a:endParaRPr lang="en-US" dirty="0"/>
          </a:p>
        </p:txBody>
      </p:sp>
      <p:sp>
        <p:nvSpPr>
          <p:cNvPr id="72707" name="CustomShape 2"/>
          <p:cNvSpPr>
            <a:spLocks noChangeArrowheads="1"/>
          </p:cNvSpPr>
          <p:nvPr/>
        </p:nvSpPr>
        <p:spPr bwMode="auto">
          <a:xfrm>
            <a:off x="457200" y="1947863"/>
            <a:ext cx="8229600" cy="4529137"/>
          </a:xfrm>
          <a:prstGeom prst="rect">
            <a:avLst/>
          </a:prstGeom>
          <a:noFill/>
          <a:ln w="9525">
            <a:noFill/>
            <a:miter lim="800000"/>
            <a:headEnd/>
            <a:tailEnd/>
          </a:ln>
        </p:spPr>
        <p:txBody>
          <a:bodyPr lIns="90000" tIns="45000" rIns="90000" bIns="45000"/>
          <a:lstStyle/>
          <a:p>
            <a:r>
              <a:rPr lang="ru-RU" sz="2800" dirty="0">
                <a:solidFill>
                  <a:srgbClr val="FFC000"/>
                </a:solidFill>
              </a:rPr>
              <a:t>Физическое насилие – удары, побои; попытки удушения.</a:t>
            </a:r>
            <a:endParaRPr lang="en-US" sz="2800" dirty="0">
              <a:solidFill>
                <a:srgbClr val="FFC000"/>
              </a:solidFill>
            </a:endParaRPr>
          </a:p>
          <a:p>
            <a:r>
              <a:rPr lang="pt-BR" sz="2000" i="1" dirty="0" smtClean="0">
                <a:solidFill>
                  <a:srgbClr val="FFFFFF"/>
                </a:solidFill>
                <a:latin typeface="Tahoma" pitchFamily="34" charset="0"/>
              </a:rPr>
              <a:t>Physical </a:t>
            </a:r>
            <a:r>
              <a:rPr lang="pt-BR" sz="2000" i="1" dirty="0">
                <a:solidFill>
                  <a:srgbClr val="FFFFFF"/>
                </a:solidFill>
                <a:latin typeface="Tahoma" pitchFamily="34" charset="0"/>
              </a:rPr>
              <a:t>abuse - hitting, beating, attempted strangulation.  </a:t>
            </a:r>
            <a:endParaRPr lang="en-US" dirty="0"/>
          </a:p>
          <a:p>
            <a:endParaRPr lang="en-US" dirty="0"/>
          </a:p>
          <a:p>
            <a:r>
              <a:rPr lang="ru-RU" sz="2800" dirty="0">
                <a:solidFill>
                  <a:srgbClr val="FFC000"/>
                </a:solidFill>
              </a:rPr>
              <a:t>Словесное насилие – крик, брань в адрес студента, оскорбления на расовой и национальной почве и другие унизительные словесные </a:t>
            </a:r>
            <a:r>
              <a:rPr lang="ru-RU" sz="2800" dirty="0" smtClean="0">
                <a:solidFill>
                  <a:srgbClr val="FFC000"/>
                </a:solidFill>
              </a:rPr>
              <a:t>выражения</a:t>
            </a:r>
            <a:r>
              <a:rPr lang="en-US" sz="2800" dirty="0" smtClean="0">
                <a:solidFill>
                  <a:srgbClr val="FFC000"/>
                </a:solidFill>
              </a:rPr>
              <a:t> </a:t>
            </a:r>
            <a:br>
              <a:rPr lang="en-US" sz="2800" dirty="0" smtClean="0">
                <a:solidFill>
                  <a:srgbClr val="FFC000"/>
                </a:solidFill>
              </a:rPr>
            </a:br>
            <a:r>
              <a:rPr lang="pt-BR" sz="2000" i="1" dirty="0" smtClean="0">
                <a:solidFill>
                  <a:srgbClr val="FFFFFF"/>
                </a:solidFill>
                <a:latin typeface="Tahoma" pitchFamily="34" charset="0"/>
              </a:rPr>
              <a:t>Verbal </a:t>
            </a:r>
            <a:r>
              <a:rPr lang="pt-BR" sz="2000" i="1" dirty="0">
                <a:solidFill>
                  <a:srgbClr val="FFFFFF"/>
                </a:solidFill>
                <a:latin typeface="Tahoma" pitchFamily="34" charset="0"/>
              </a:rPr>
              <a:t>abuse - shouting, berating a student, subjecting them to racial slurs or other demeaning verbal messages.</a:t>
            </a:r>
            <a:endParaRPr lang="en-US" sz="2000" dirty="0"/>
          </a:p>
          <a:p>
            <a:endParaRPr lang="en-US" dirty="0"/>
          </a:p>
        </p:txBody>
      </p:sp>
      <p:sp>
        <p:nvSpPr>
          <p:cNvPr id="72708"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2329CABF-B49F-4268-ACB8-753F552F8145}" type="slidenum">
              <a:rPr lang="pt-BR" sz="1000">
                <a:solidFill>
                  <a:srgbClr val="FFFFFF"/>
                </a:solidFill>
                <a:latin typeface="Tahoma" pitchFamily="34" charset="0"/>
              </a:rPr>
              <a:pPr/>
              <a:t>66</a:t>
            </a:fld>
            <a:endParaRPr lang="en-US"/>
          </a:p>
        </p:txBody>
      </p:sp>
      <p:sp>
        <p:nvSpPr>
          <p:cNvPr id="72709"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7271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ustomShape 1"/>
          <p:cNvSpPr>
            <a:spLocks noChangeArrowheads="1"/>
          </p:cNvSpPr>
          <p:nvPr/>
        </p:nvSpPr>
        <p:spPr bwMode="auto">
          <a:xfrm>
            <a:off x="457200" y="304800"/>
            <a:ext cx="8229600" cy="1139825"/>
          </a:xfrm>
          <a:prstGeom prst="rect">
            <a:avLst/>
          </a:prstGeom>
          <a:noFill/>
          <a:ln w="9525">
            <a:noFill/>
            <a:miter lim="800000"/>
            <a:headEnd/>
            <a:tailEnd/>
          </a:ln>
        </p:spPr>
        <p:txBody>
          <a:bodyPr lIns="90000" tIns="45000" rIns="90000" bIns="45000" anchor="ctr" anchorCtr="1"/>
          <a:lstStyle/>
          <a:p>
            <a:pPr algn="ctr"/>
            <a:r>
              <a:rPr lang="ru-RU" sz="4000" dirty="0" smtClean="0">
                <a:solidFill>
                  <a:srgbClr val="FFC000"/>
                </a:solidFill>
              </a:rPr>
              <a:t>Права Студентов </a:t>
            </a:r>
            <a:r>
              <a:rPr lang="pt-BR" sz="3600" i="1" dirty="0" smtClean="0">
                <a:solidFill>
                  <a:srgbClr val="FFFFCC"/>
                </a:solidFill>
                <a:latin typeface="Tahoma" pitchFamily="34" charset="0"/>
              </a:rPr>
              <a:t>Student </a:t>
            </a:r>
            <a:r>
              <a:rPr lang="pt-BR" sz="3600" i="1" dirty="0">
                <a:solidFill>
                  <a:srgbClr val="FFFFCC"/>
                </a:solidFill>
                <a:latin typeface="Tahoma" pitchFamily="34" charset="0"/>
              </a:rPr>
              <a:t>Rights </a:t>
            </a:r>
            <a:endParaRPr lang="en-US" dirty="0"/>
          </a:p>
        </p:txBody>
      </p:sp>
      <p:sp>
        <p:nvSpPr>
          <p:cNvPr id="502" name="CustomShape 2"/>
          <p:cNvSpPr/>
          <p:nvPr/>
        </p:nvSpPr>
        <p:spPr>
          <a:xfrm>
            <a:off x="457200" y="1600200"/>
            <a:ext cx="8229600" cy="4529138"/>
          </a:xfrm>
          <a:prstGeom prst="rect">
            <a:avLst/>
          </a:prstGeom>
          <a:noFill/>
          <a:ln>
            <a:noFill/>
          </a:ln>
        </p:spPr>
        <p:txBody>
          <a:bodyPr lIns="90000" tIns="45000" rIns="90000" bIns="45000"/>
          <a:lstStyle/>
          <a:p>
            <a:pPr marL="457200" indent="-457200" fontAlgn="auto">
              <a:spcBef>
                <a:spcPts val="0"/>
              </a:spcBef>
              <a:spcAft>
                <a:spcPts val="0"/>
              </a:spcAft>
              <a:buFontTx/>
              <a:buAutoNum type="alphaLcPeriod"/>
              <a:defRPr/>
            </a:pPr>
            <a:r>
              <a:rPr lang="ru-RU" sz="2400" dirty="0" smtClean="0">
                <a:solidFill>
                  <a:srgbClr val="FFC000"/>
                </a:solidFill>
              </a:rPr>
              <a:t>Право предоставить  осознанное согласие на отказ от лечения или лекарства и быть проинформированным о последствиях такого решения. Сообщать, если это возможно, о любой финансовой помощи за лечение, включая любые ограничения о продолжительности предоставления  услуг.</a:t>
            </a:r>
            <a:endParaRPr dirty="0">
              <a:solidFill>
                <a:srgbClr val="FFC000"/>
              </a:solidFill>
              <a:latin typeface="+mn-lt"/>
              <a:ea typeface="+mn-ea"/>
              <a:cs typeface="+mn-cs"/>
            </a:endParaRPr>
          </a:p>
          <a:p>
            <a:pPr marL="466725" indent="-466725" fontAlgn="auto">
              <a:spcBef>
                <a:spcPts val="0"/>
              </a:spcBef>
              <a:spcAft>
                <a:spcPts val="0"/>
              </a:spcAft>
              <a:defRPr/>
            </a:pPr>
            <a:r>
              <a:rPr lang="pt-BR" sz="2000" i="1" dirty="0" smtClean="0">
                <a:solidFill>
                  <a:srgbClr val="FFFFFF"/>
                </a:solidFill>
                <a:latin typeface="Tahoma"/>
                <a:ea typeface="+mn-ea"/>
                <a:cs typeface="+mn-cs"/>
              </a:rPr>
              <a:t>	The </a:t>
            </a:r>
            <a:r>
              <a:rPr lang="pt-BR" sz="2000" i="1" dirty="0">
                <a:solidFill>
                  <a:srgbClr val="FFFFFF"/>
                </a:solidFill>
                <a:latin typeface="Tahoma"/>
                <a:ea typeface="+mn-ea"/>
                <a:cs typeface="+mn-cs"/>
              </a:rPr>
              <a:t>right to give informed consent to refuse treatment or medication and to be advised of the consequences of such a decision.  That any third-party coverage of treatment, including any limitations on the duration of services, be made aware of if available. </a:t>
            </a: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7373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5524AD4E-2256-4BB5-B249-9A11E37FEC80}" type="slidenum">
              <a:rPr lang="pt-BR" sz="1000">
                <a:solidFill>
                  <a:srgbClr val="FFFFFF"/>
                </a:solidFill>
                <a:latin typeface="Tahoma" pitchFamily="34" charset="0"/>
              </a:rPr>
              <a:pPr/>
              <a:t>67</a:t>
            </a:fld>
            <a:endParaRPr lang="en-US"/>
          </a:p>
        </p:txBody>
      </p:sp>
      <p:sp>
        <p:nvSpPr>
          <p:cNvPr id="7373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7373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ru-RU" sz="4400" dirty="0" smtClean="0">
                <a:solidFill>
                  <a:srgbClr val="FFC000"/>
                </a:solidFill>
              </a:rPr>
              <a:t>Права Студентов </a:t>
            </a:r>
            <a:r>
              <a:rPr lang="pt-BR" sz="3600" i="1" dirty="0" smtClean="0">
                <a:solidFill>
                  <a:srgbClr val="FFFFCC"/>
                </a:solidFill>
                <a:latin typeface="Tahoma" pitchFamily="34" charset="0"/>
              </a:rPr>
              <a:t>Student </a:t>
            </a:r>
            <a:r>
              <a:rPr lang="pt-BR" sz="3600" i="1" dirty="0">
                <a:solidFill>
                  <a:srgbClr val="FFFFCC"/>
                </a:solidFill>
                <a:latin typeface="Tahoma" pitchFamily="34" charset="0"/>
              </a:rPr>
              <a:t>Rights </a:t>
            </a:r>
            <a:endParaRPr lang="en-US" dirty="0"/>
          </a:p>
        </p:txBody>
      </p:sp>
      <p:sp>
        <p:nvSpPr>
          <p:cNvPr id="74755" name="CustomShape 2"/>
          <p:cNvSpPr>
            <a:spLocks noChangeArrowheads="1"/>
          </p:cNvSpPr>
          <p:nvPr/>
        </p:nvSpPr>
        <p:spPr bwMode="auto">
          <a:xfrm>
            <a:off x="457200" y="1371600"/>
            <a:ext cx="8229600" cy="4529138"/>
          </a:xfrm>
          <a:prstGeom prst="rect">
            <a:avLst/>
          </a:prstGeom>
          <a:noFill/>
          <a:ln w="9525">
            <a:noFill/>
            <a:miter lim="800000"/>
            <a:headEnd/>
            <a:tailEnd/>
          </a:ln>
        </p:spPr>
        <p:txBody>
          <a:bodyPr lIns="90000" tIns="45000" rIns="90000" bIns="45000"/>
          <a:lstStyle/>
          <a:p>
            <a:pPr marL="466725" indent="-466725"/>
            <a:r>
              <a:rPr lang="ru-RU" sz="2400" dirty="0" smtClean="0">
                <a:solidFill>
                  <a:srgbClr val="FFC000"/>
                </a:solidFill>
                <a:latin typeface="Tahoma" pitchFamily="34" charset="0"/>
              </a:rPr>
              <a:t>б</a:t>
            </a:r>
            <a:r>
              <a:rPr lang="pt-BR" sz="2400" dirty="0" smtClean="0">
                <a:solidFill>
                  <a:srgbClr val="FFC000"/>
                </a:solidFill>
                <a:latin typeface="Tahoma" pitchFamily="34" charset="0"/>
              </a:rPr>
              <a:t>. 	</a:t>
            </a:r>
            <a:r>
              <a:rPr lang="ru-RU" sz="2400" dirty="0">
                <a:solidFill>
                  <a:srgbClr val="FFC000"/>
                </a:solidFill>
              </a:rPr>
              <a:t>Этот стандарт обеспечивает студенту возможность подать жалобу на действия сотрудника</a:t>
            </a:r>
            <a:r>
              <a:rPr lang="pt-BR" sz="2400" dirty="0" smtClean="0">
                <a:solidFill>
                  <a:srgbClr val="FFC000"/>
                </a:solidFill>
              </a:rPr>
              <a:t>. </a:t>
            </a:r>
            <a:br>
              <a:rPr lang="pt-BR" sz="2400" dirty="0" smtClean="0">
                <a:solidFill>
                  <a:srgbClr val="FFC000"/>
                </a:solidFill>
              </a:rPr>
            </a:br>
            <a:r>
              <a:rPr lang="pt-BR" sz="2000" i="1" dirty="0" smtClean="0">
                <a:solidFill>
                  <a:srgbClr val="FFFFFF"/>
                </a:solidFill>
                <a:latin typeface="Tahoma" pitchFamily="34" charset="0"/>
              </a:rPr>
              <a:t>The </a:t>
            </a:r>
            <a:r>
              <a:rPr lang="pt-BR" sz="2000" i="1" dirty="0">
                <a:solidFill>
                  <a:srgbClr val="FFFFFF"/>
                </a:solidFill>
                <a:latin typeface="Tahoma" pitchFamily="34" charset="0"/>
              </a:rPr>
              <a:t>right to a </a:t>
            </a:r>
            <a:r>
              <a:rPr lang="pt-BR" sz="2000" i="1" dirty="0" smtClean="0">
                <a:solidFill>
                  <a:srgbClr val="FFFFFF"/>
                </a:solidFill>
                <a:latin typeface="Tahoma" pitchFamily="34" charset="0"/>
              </a:rPr>
              <a:t>grievance procedure</a:t>
            </a:r>
            <a:r>
              <a:rPr lang="pt-BR" sz="2000" i="1" dirty="0">
                <a:solidFill>
                  <a:srgbClr val="FFFFFF"/>
                </a:solidFill>
                <a:latin typeface="Tahoma" pitchFamily="34" charset="0"/>
              </a:rPr>
              <a:t>.</a:t>
            </a:r>
            <a:endParaRPr lang="en-US" dirty="0"/>
          </a:p>
          <a:p>
            <a:pPr>
              <a:tabLst>
                <a:tab pos="466725" algn="l"/>
              </a:tabLst>
            </a:pPr>
            <a:r>
              <a:rPr lang="pt-BR" sz="2400" dirty="0" smtClean="0">
                <a:solidFill>
                  <a:srgbClr val="FFC000"/>
                </a:solidFill>
                <a:latin typeface="+mn-lt"/>
              </a:rPr>
              <a:t>B. </a:t>
            </a:r>
            <a:r>
              <a:rPr lang="pt-BR" sz="2400" dirty="0" smtClean="0">
                <a:solidFill>
                  <a:srgbClr val="FFC000"/>
                </a:solidFill>
                <a:latin typeface="Tahoma" pitchFamily="34" charset="0"/>
              </a:rPr>
              <a:t>	</a:t>
            </a:r>
            <a:r>
              <a:rPr lang="ru-RU" sz="2400" dirty="0" smtClean="0">
                <a:solidFill>
                  <a:srgbClr val="FFC000"/>
                </a:solidFill>
              </a:rPr>
              <a:t>Право на высказывание жалоб.         </a:t>
            </a:r>
            <a:endParaRPr lang="en-US" sz="2400" dirty="0" smtClean="0">
              <a:solidFill>
                <a:srgbClr val="FFC000"/>
              </a:solidFill>
            </a:endParaRPr>
          </a:p>
          <a:p>
            <a:pPr marL="466725"/>
            <a:r>
              <a:rPr lang="ru-RU" sz="2400" dirty="0" smtClean="0">
                <a:solidFill>
                  <a:srgbClr val="FFC000"/>
                </a:solidFill>
              </a:rPr>
              <a:t>Право на гуманную и безопасную окружающую среду, свободную от насилия, пренебрежения и эксплуатации. Студенты не могут быть задержаны против своей воли. Нужно уважать неприкосновенность их достоинство и  личное пространство.</a:t>
            </a:r>
            <a:endParaRPr lang="en-US" sz="2400" dirty="0" smtClean="0">
              <a:solidFill>
                <a:srgbClr val="FFC000"/>
              </a:solidFill>
            </a:endParaRPr>
          </a:p>
          <a:p>
            <a:pPr marL="466725" indent="-466725"/>
            <a:r>
              <a:rPr lang="pt-BR" sz="2000" i="1" dirty="0" smtClean="0">
                <a:solidFill>
                  <a:srgbClr val="FFFFFF"/>
                </a:solidFill>
                <a:latin typeface="Tahoma" pitchFamily="34" charset="0"/>
              </a:rPr>
              <a:t>	The </a:t>
            </a:r>
            <a:r>
              <a:rPr lang="pt-BR" sz="2000" i="1" dirty="0">
                <a:solidFill>
                  <a:srgbClr val="FFFFFF"/>
                </a:solidFill>
                <a:latin typeface="Tahoma" pitchFamily="34" charset="0"/>
              </a:rPr>
              <a:t>right to a humane and safe environment free from abuse, </a:t>
            </a:r>
            <a:r>
              <a:rPr lang="pt-BR" sz="2000" i="1" dirty="0" smtClean="0">
                <a:solidFill>
                  <a:srgbClr val="FFFFFF"/>
                </a:solidFill>
                <a:latin typeface="Tahoma" pitchFamily="34" charset="0"/>
              </a:rPr>
              <a:t>neglect, and </a:t>
            </a:r>
            <a:r>
              <a:rPr lang="pt-BR" sz="2000" i="1" dirty="0">
                <a:solidFill>
                  <a:srgbClr val="FFFFFF"/>
                </a:solidFill>
                <a:latin typeface="Tahoma" pitchFamily="34" charset="0"/>
              </a:rPr>
              <a:t>exploitation.  The student shall not be detained against their will.  They shall be granted dignity and personal privacy.</a:t>
            </a:r>
            <a:endParaRPr lang="en-US" dirty="0"/>
          </a:p>
          <a:p>
            <a:pPr marL="466725" indent="-466725"/>
            <a:endParaRPr lang="en-US" dirty="0"/>
          </a:p>
        </p:txBody>
      </p:sp>
      <p:sp>
        <p:nvSpPr>
          <p:cNvPr id="7475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5648E57F-37CA-46E0-AE76-048DD5720963}" type="slidenum">
              <a:rPr lang="pt-BR" sz="1000">
                <a:solidFill>
                  <a:srgbClr val="FFFFFF"/>
                </a:solidFill>
                <a:latin typeface="Tahoma" pitchFamily="34" charset="0"/>
              </a:rPr>
              <a:pPr/>
              <a:t>68</a:t>
            </a:fld>
            <a:endParaRPr lang="en-US"/>
          </a:p>
        </p:txBody>
      </p:sp>
      <p:sp>
        <p:nvSpPr>
          <p:cNvPr id="7475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7475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ustomShape 1"/>
          <p:cNvSpPr>
            <a:spLocks noChangeArrowheads="1"/>
          </p:cNvSpPr>
          <p:nvPr/>
        </p:nvSpPr>
        <p:spPr bwMode="auto">
          <a:xfrm>
            <a:off x="457200" y="1600200"/>
            <a:ext cx="8229600" cy="4529138"/>
          </a:xfrm>
          <a:prstGeom prst="rect">
            <a:avLst/>
          </a:prstGeom>
          <a:noFill/>
          <a:ln w="9525">
            <a:noFill/>
            <a:miter lim="800000"/>
            <a:headEnd/>
            <a:tailEnd/>
          </a:ln>
        </p:spPr>
        <p:txBody>
          <a:bodyPr lIns="90000" tIns="45000" rIns="90000" bIns="45000"/>
          <a:lstStyle/>
          <a:p>
            <a:pPr>
              <a:buSzPct val="25000"/>
            </a:pPr>
            <a:r>
              <a:rPr lang="ru-RU" sz="3600" dirty="0" smtClean="0">
                <a:solidFill>
                  <a:srgbClr val="FFC000"/>
                </a:solidFill>
              </a:rPr>
              <a:t>Какие проблемы, отмеченые в этих стандартах, непосредственно связаны с дисциплинированием?</a:t>
            </a:r>
            <a:r>
              <a:rPr lang="en-US" sz="3600" dirty="0" smtClean="0">
                <a:solidFill>
                  <a:srgbClr val="FFC000"/>
                </a:solidFill>
              </a:rPr>
              <a:t/>
            </a:r>
            <a:br>
              <a:rPr lang="en-US" sz="3600" dirty="0" smtClean="0">
                <a:solidFill>
                  <a:srgbClr val="FFC000"/>
                </a:solidFill>
              </a:rPr>
            </a:br>
            <a:r>
              <a:rPr lang="pt-BR" sz="2800" i="1" dirty="0" smtClean="0">
                <a:solidFill>
                  <a:srgbClr val="FFFFFF"/>
                </a:solidFill>
                <a:latin typeface="Tahoma" pitchFamily="34" charset="0"/>
              </a:rPr>
              <a:t>What </a:t>
            </a:r>
            <a:r>
              <a:rPr lang="pt-BR" sz="2800" i="1" dirty="0">
                <a:solidFill>
                  <a:srgbClr val="FFFFFF"/>
                </a:solidFill>
                <a:latin typeface="Tahoma" pitchFamily="34" charset="0"/>
              </a:rPr>
              <a:t>issues raised in this standard directly relate to discipline</a:t>
            </a:r>
            <a:r>
              <a:rPr lang="pt-BR" sz="2800" i="1" dirty="0" smtClean="0">
                <a:solidFill>
                  <a:srgbClr val="FFFFFF"/>
                </a:solidFill>
                <a:latin typeface="Tahoma" pitchFamily="34" charset="0"/>
              </a:rPr>
              <a:t>?</a:t>
            </a:r>
            <a:endParaRPr lang="en-US" sz="1600" i="1" dirty="0"/>
          </a:p>
        </p:txBody>
      </p:sp>
      <p:sp>
        <p:nvSpPr>
          <p:cNvPr id="75779"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D79215FF-1924-4FC9-8406-FA4729126D23}" type="slidenum">
              <a:rPr lang="pt-BR" sz="1000">
                <a:solidFill>
                  <a:srgbClr val="FFFFFF"/>
                </a:solidFill>
                <a:latin typeface="Tahoma" pitchFamily="34" charset="0"/>
              </a:rPr>
              <a:pPr/>
              <a:t>69</a:t>
            </a:fld>
            <a:endParaRPr lang="en-US"/>
          </a:p>
        </p:txBody>
      </p:sp>
      <p:sp>
        <p:nvSpPr>
          <p:cNvPr id="75780" name="CustomShape 3"/>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75781"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44F3F030-C102-4B47-8115-BDAF5EE10A61}" type="slidenum">
              <a:rPr lang="pt-BR" sz="1000">
                <a:solidFill>
                  <a:srgbClr val="FFFFFF"/>
                </a:solidFill>
                <a:latin typeface="Tahoma" pitchFamily="34" charset="0"/>
              </a:rPr>
              <a:pPr/>
              <a:t>7</a:t>
            </a:fld>
            <a:endParaRPr lang="en-US"/>
          </a:p>
        </p:txBody>
      </p:sp>
      <p:sp>
        <p:nvSpPr>
          <p:cNvPr id="14339"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4340" name="CustomShape 3"/>
          <p:cNvSpPr>
            <a:spLocks noChangeArrowheads="1"/>
          </p:cNvSpPr>
          <p:nvPr/>
        </p:nvSpPr>
        <p:spPr bwMode="auto">
          <a:xfrm>
            <a:off x="457200" y="1196975"/>
            <a:ext cx="8229600" cy="4932363"/>
          </a:xfrm>
          <a:prstGeom prst="rect">
            <a:avLst/>
          </a:prstGeom>
          <a:noFill/>
          <a:ln w="9525">
            <a:noFill/>
            <a:miter lim="800000"/>
            <a:headEnd/>
            <a:tailEnd/>
          </a:ln>
        </p:spPr>
        <p:txBody>
          <a:bodyPr lIns="90000" tIns="45000" rIns="90000" bIns="45000"/>
          <a:lstStyle/>
          <a:p>
            <a:pPr algn="ctr"/>
            <a:r>
              <a:rPr lang="az-Cyrl-AZ" sz="3600" b="1" dirty="0">
                <a:solidFill>
                  <a:srgbClr val="FFC000"/>
                </a:solidFill>
                <a:latin typeface="Tahoma" pitchFamily="34" charset="0"/>
              </a:rPr>
              <a:t>вопрос</a:t>
            </a:r>
            <a:r>
              <a:rPr lang="pt-BR" sz="3600" b="1" dirty="0">
                <a:solidFill>
                  <a:srgbClr val="FFC000"/>
                </a:solidFill>
                <a:latin typeface="Tahoma" pitchFamily="34" charset="0"/>
              </a:rPr>
              <a:t> 4 </a:t>
            </a:r>
            <a:r>
              <a:rPr lang="pt-BR" sz="2800" b="1" i="1" dirty="0">
                <a:solidFill>
                  <a:srgbClr val="FFFFFF"/>
                </a:solidFill>
                <a:latin typeface="Tahoma" pitchFamily="34" charset="0"/>
              </a:rPr>
              <a:t>Question 4</a:t>
            </a:r>
          </a:p>
          <a:p>
            <a:pPr algn="ctr"/>
            <a:endParaRPr lang="en-US" dirty="0"/>
          </a:p>
          <a:p>
            <a:r>
              <a:rPr lang="ru-RU" sz="4000" dirty="0">
                <a:solidFill>
                  <a:srgbClr val="FFC000"/>
                </a:solidFill>
              </a:rPr>
              <a:t>Оцените, насколько часто вас наказывали </a:t>
            </a:r>
            <a:endParaRPr lang="en-US" sz="4000" dirty="0" smtClean="0">
              <a:solidFill>
                <a:srgbClr val="FFC000"/>
              </a:solidFill>
            </a:endParaRPr>
          </a:p>
          <a:p>
            <a:r>
              <a:rPr lang="pt-BR" sz="2800" i="1" dirty="0" smtClean="0">
                <a:solidFill>
                  <a:srgbClr val="FFFFFF"/>
                </a:solidFill>
                <a:latin typeface="Tahoma" pitchFamily="34" charset="0"/>
              </a:rPr>
              <a:t>Rate </a:t>
            </a:r>
            <a:r>
              <a:rPr lang="pt-BR" sz="2800" i="1" dirty="0">
                <a:solidFill>
                  <a:srgbClr val="FFFFFF"/>
                </a:solidFill>
                <a:latin typeface="Tahoma" pitchFamily="34" charset="0"/>
              </a:rPr>
              <a:t>how often you were disciplined.  </a:t>
            </a:r>
          </a:p>
          <a:p>
            <a:endParaRPr lang="en-US" dirty="0"/>
          </a:p>
          <a:p>
            <a:r>
              <a:rPr lang="pt-BR" sz="2800" u="sng" dirty="0">
                <a:solidFill>
                  <a:srgbClr val="FFFFFF"/>
                </a:solidFill>
                <a:latin typeface="Tahoma" pitchFamily="34" charset="0"/>
              </a:rPr>
              <a:t>								</a:t>
            </a:r>
            <a:endParaRPr lang="en-US" dirty="0"/>
          </a:p>
          <a:p>
            <a:r>
              <a:rPr lang="pt-BR" sz="2800" dirty="0">
                <a:solidFill>
                  <a:srgbClr val="FFFFFF"/>
                </a:solidFill>
                <a:latin typeface="Tahoma" pitchFamily="34" charset="0"/>
              </a:rPr>
              <a:t> </a:t>
            </a:r>
            <a:r>
              <a:rPr lang="az-Cyrl-AZ" sz="2400" dirty="0">
                <a:solidFill>
                  <a:srgbClr val="FFC000"/>
                </a:solidFill>
                <a:latin typeface="Tahoma" pitchFamily="34" charset="0"/>
              </a:rPr>
              <a:t>редко</a:t>
            </a:r>
            <a:r>
              <a:rPr lang="pt-BR" sz="2800" dirty="0">
                <a:solidFill>
                  <a:srgbClr val="FFC000"/>
                </a:solidFill>
                <a:latin typeface="Tahoma" pitchFamily="34" charset="0"/>
              </a:rPr>
              <a:t> </a:t>
            </a:r>
            <a:r>
              <a:rPr lang="pt-BR" sz="2800" dirty="0">
                <a:solidFill>
                  <a:srgbClr val="FFFFFF"/>
                </a:solidFill>
                <a:latin typeface="Tahoma" pitchFamily="34" charset="0"/>
              </a:rPr>
              <a:t>			        	 </a:t>
            </a:r>
            <a:r>
              <a:rPr lang="pt-BR" sz="2800" dirty="0" smtClean="0">
                <a:solidFill>
                  <a:srgbClr val="FFFFFF"/>
                </a:solidFill>
                <a:latin typeface="Tahoma" pitchFamily="34" charset="0"/>
              </a:rPr>
              <a:t>     </a:t>
            </a:r>
            <a:r>
              <a:rPr lang="az-Cyrl-AZ" sz="2800" dirty="0" smtClean="0">
                <a:solidFill>
                  <a:srgbClr val="FFC000"/>
                </a:solidFill>
                <a:latin typeface="Tahoma" pitchFamily="34" charset="0"/>
              </a:rPr>
              <a:t>Очень </a:t>
            </a:r>
            <a:r>
              <a:rPr lang="az-Cyrl-AZ" sz="2800" dirty="0">
                <a:solidFill>
                  <a:srgbClr val="FFC000"/>
                </a:solidFill>
                <a:latin typeface="Tahoma" pitchFamily="34" charset="0"/>
              </a:rPr>
              <a:t>часто</a:t>
            </a:r>
            <a:endParaRPr lang="pt-BR" sz="2400" dirty="0">
              <a:solidFill>
                <a:srgbClr val="FFC000"/>
              </a:solidFill>
              <a:latin typeface="Tahoma" pitchFamily="34" charset="0"/>
            </a:endParaRPr>
          </a:p>
          <a:p>
            <a:r>
              <a:rPr lang="pt-BR" sz="2400" i="1" dirty="0">
                <a:solidFill>
                  <a:srgbClr val="FFFFFF"/>
                </a:solidFill>
                <a:latin typeface="Tahoma" pitchFamily="34" charset="0"/>
              </a:rPr>
              <a:t> Rarely 				</a:t>
            </a:r>
            <a:r>
              <a:rPr lang="pt-BR" sz="2400" i="1" dirty="0" smtClean="0">
                <a:solidFill>
                  <a:srgbClr val="FFFFFF"/>
                </a:solidFill>
                <a:latin typeface="Tahoma" pitchFamily="34" charset="0"/>
              </a:rPr>
              <a:t>              Very </a:t>
            </a:r>
            <a:r>
              <a:rPr lang="pt-BR" sz="2400" i="1" dirty="0">
                <a:solidFill>
                  <a:srgbClr val="FFFFFF"/>
                </a:solidFill>
                <a:latin typeface="Tahoma" pitchFamily="34" charset="0"/>
              </a:rPr>
              <a:t>often</a:t>
            </a:r>
            <a:endParaRPr lang="en-US" dirty="0"/>
          </a:p>
          <a:p>
            <a:endParaRPr lang="en-US" dirty="0"/>
          </a:p>
        </p:txBody>
      </p:sp>
      <p:sp>
        <p:nvSpPr>
          <p:cNvPr id="14341"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ustomShape 1"/>
          <p:cNvSpPr>
            <a:spLocks noChangeArrowheads="1"/>
          </p:cNvSpPr>
          <p:nvPr/>
        </p:nvSpPr>
        <p:spPr bwMode="auto">
          <a:xfrm>
            <a:off x="457200" y="1752600"/>
            <a:ext cx="8229600" cy="1139825"/>
          </a:xfrm>
          <a:prstGeom prst="rect">
            <a:avLst/>
          </a:prstGeom>
          <a:noFill/>
          <a:ln w="9525">
            <a:noFill/>
            <a:miter lim="800000"/>
            <a:headEnd/>
            <a:tailEnd/>
          </a:ln>
        </p:spPr>
        <p:txBody>
          <a:bodyPr lIns="90000" tIns="45000" rIns="90000" bIns="45000" anchor="ctr" anchorCtr="1"/>
          <a:lstStyle/>
          <a:p>
            <a:pPr algn="ctr"/>
            <a:r>
              <a:rPr lang="ru-RU" sz="4400" dirty="0">
                <a:solidFill>
                  <a:srgbClr val="FFC000"/>
                </a:solidFill>
              </a:rPr>
              <a:t>Процедура подачи жалоб студентами </a:t>
            </a:r>
            <a:endParaRPr lang="en-US" sz="4400" dirty="0" smtClean="0">
              <a:solidFill>
                <a:srgbClr val="FFC000"/>
              </a:solidFill>
            </a:endParaRPr>
          </a:p>
          <a:p>
            <a:pPr algn="ctr"/>
            <a:r>
              <a:rPr lang="ru-RU" sz="4400" dirty="0" smtClean="0">
                <a:solidFill>
                  <a:srgbClr val="FFC000"/>
                </a:solidFill>
              </a:rPr>
              <a:t>стандарт 77</a:t>
            </a:r>
            <a:endParaRPr lang="en-US" sz="4400" i="1" dirty="0" smtClean="0">
              <a:solidFill>
                <a:srgbClr val="FFC000"/>
              </a:solidFill>
              <a:latin typeface="Tahoma" pitchFamily="34" charset="0"/>
            </a:endParaRPr>
          </a:p>
          <a:p>
            <a:pPr algn="ctr"/>
            <a:endParaRPr lang="en-US" sz="4400" i="1" dirty="0" smtClean="0">
              <a:solidFill>
                <a:srgbClr val="FFC000"/>
              </a:solidFill>
              <a:latin typeface="Tahoma" pitchFamily="34" charset="0"/>
            </a:endParaRPr>
          </a:p>
          <a:p>
            <a:pPr algn="ctr"/>
            <a:endParaRPr lang="pt-BR" sz="2800" i="1" dirty="0" smtClean="0">
              <a:solidFill>
                <a:srgbClr val="FFFFCC"/>
              </a:solidFill>
              <a:latin typeface="Tahoma" pitchFamily="34" charset="0"/>
            </a:endParaRPr>
          </a:p>
          <a:p>
            <a:pPr algn="ctr"/>
            <a:r>
              <a:rPr lang="pt-BR" sz="2800" i="1" dirty="0" smtClean="0">
                <a:solidFill>
                  <a:srgbClr val="FFFFCC"/>
                </a:solidFill>
                <a:latin typeface="Tahoma" pitchFamily="34" charset="0"/>
              </a:rPr>
              <a:t>STUDENT </a:t>
            </a:r>
            <a:r>
              <a:rPr lang="pt-BR" sz="2800" i="1" dirty="0">
                <a:solidFill>
                  <a:srgbClr val="FFFFCC"/>
                </a:solidFill>
                <a:latin typeface="Tahoma" pitchFamily="34" charset="0"/>
              </a:rPr>
              <a:t>GRIEVANCE </a:t>
            </a:r>
            <a:r>
              <a:rPr lang="pt-BR" sz="2800" i="1" dirty="0" smtClean="0">
                <a:solidFill>
                  <a:srgbClr val="FFFFCC"/>
                </a:solidFill>
                <a:latin typeface="Tahoma" pitchFamily="34" charset="0"/>
              </a:rPr>
              <a:t>POLICY</a:t>
            </a:r>
          </a:p>
          <a:p>
            <a:pPr algn="ctr"/>
            <a:r>
              <a:rPr lang="pt-BR" sz="2800" i="1" dirty="0" smtClean="0">
                <a:solidFill>
                  <a:srgbClr val="FFFFFF"/>
                </a:solidFill>
                <a:latin typeface="Tahoma" pitchFamily="34" charset="0"/>
              </a:rPr>
              <a:t>Standard 77</a:t>
            </a:r>
            <a:endParaRPr lang="en-US" sz="2800" dirty="0"/>
          </a:p>
        </p:txBody>
      </p:sp>
      <p:sp>
        <p:nvSpPr>
          <p:cNvPr id="76803" name="CustomShape 2"/>
          <p:cNvSpPr>
            <a:spLocks noChangeArrowheads="1"/>
          </p:cNvSpPr>
          <p:nvPr/>
        </p:nvSpPr>
        <p:spPr bwMode="auto">
          <a:xfrm>
            <a:off x="228600" y="1600200"/>
            <a:ext cx="8229600" cy="4529138"/>
          </a:xfrm>
          <a:prstGeom prst="rect">
            <a:avLst/>
          </a:prstGeom>
          <a:noFill/>
          <a:ln w="9525">
            <a:noFill/>
            <a:miter lim="800000"/>
            <a:headEnd/>
            <a:tailEnd/>
          </a:ln>
        </p:spPr>
        <p:txBody>
          <a:bodyPr lIns="90000" tIns="45000" rIns="90000" bIns="45000"/>
          <a:lstStyle/>
          <a:p>
            <a:r>
              <a:rPr lang="en-US" sz="3200" dirty="0" smtClean="0">
                <a:solidFill>
                  <a:srgbClr val="FFC000"/>
                </a:solidFill>
              </a:rPr>
              <a:t>                            </a:t>
            </a:r>
            <a:endParaRPr lang="en-US" dirty="0"/>
          </a:p>
        </p:txBody>
      </p:sp>
      <p:sp>
        <p:nvSpPr>
          <p:cNvPr id="7680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3E11ACE1-ABFC-41EC-84D6-E4668C938810}" type="slidenum">
              <a:rPr lang="pt-BR" sz="1000">
                <a:solidFill>
                  <a:srgbClr val="FFFFFF"/>
                </a:solidFill>
                <a:latin typeface="Tahoma" pitchFamily="34" charset="0"/>
              </a:rPr>
              <a:pPr/>
              <a:t>70</a:t>
            </a:fld>
            <a:endParaRPr lang="en-US"/>
          </a:p>
        </p:txBody>
      </p:sp>
      <p:sp>
        <p:nvSpPr>
          <p:cNvPr id="7680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7680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CustomShape 1"/>
          <p:cNvSpPr/>
          <p:nvPr/>
        </p:nvSpPr>
        <p:spPr>
          <a:xfrm>
            <a:off x="457200" y="277813"/>
            <a:ext cx="8229600" cy="1139825"/>
          </a:xfrm>
          <a:prstGeom prst="rect">
            <a:avLst/>
          </a:prstGeom>
          <a:noFill/>
          <a:ln>
            <a:noFill/>
          </a:ln>
        </p:spPr>
        <p:txBody>
          <a:bodyPr lIns="90000" tIns="45000" rIns="90000" bIns="45000" anchor="ctr" anchorCtr="1"/>
          <a:lstStyle/>
          <a:p>
            <a:pPr algn="ctr" fontAlgn="auto">
              <a:spcBef>
                <a:spcPts val="0"/>
              </a:spcBef>
              <a:spcAft>
                <a:spcPts val="0"/>
              </a:spcAft>
              <a:defRPr/>
            </a:pPr>
            <a:r>
              <a:rPr lang="ru-RU" sz="4400" dirty="0">
                <a:solidFill>
                  <a:srgbClr val="FFC000"/>
                </a:solidFill>
              </a:rPr>
              <a:t>Личное дело студента </a:t>
            </a:r>
            <a:endParaRPr lang="en-US" sz="4400" dirty="0" smtClean="0">
              <a:solidFill>
                <a:srgbClr val="FFC000"/>
              </a:solidFill>
            </a:endParaRPr>
          </a:p>
          <a:p>
            <a:pPr algn="ctr" fontAlgn="auto">
              <a:spcBef>
                <a:spcPts val="0"/>
              </a:spcBef>
              <a:spcAft>
                <a:spcPts val="0"/>
              </a:spcAft>
              <a:defRPr/>
            </a:pPr>
            <a:r>
              <a:rPr lang="pt-BR" sz="2400" i="1" dirty="0" smtClean="0">
                <a:solidFill>
                  <a:srgbClr val="FFFFCC"/>
                </a:solidFill>
                <a:latin typeface="+mj-lt"/>
                <a:ea typeface="Times New Roman"/>
                <a:cs typeface="+mn-cs"/>
              </a:rPr>
              <a:t>Student </a:t>
            </a:r>
            <a:r>
              <a:rPr lang="pt-BR" sz="2400" i="1" dirty="0">
                <a:solidFill>
                  <a:srgbClr val="FFFFCC"/>
                </a:solidFill>
                <a:latin typeface="+mj-lt"/>
                <a:ea typeface="Times New Roman"/>
                <a:cs typeface="+mn-cs"/>
              </a:rPr>
              <a:t>Records</a:t>
            </a:r>
            <a:endParaRPr sz="1400" dirty="0">
              <a:latin typeface="+mj-lt"/>
              <a:ea typeface="+mn-ea"/>
              <a:cs typeface="+mn-cs"/>
            </a:endParaRPr>
          </a:p>
        </p:txBody>
      </p:sp>
      <p:sp>
        <p:nvSpPr>
          <p:cNvPr id="77827" name="CustomShape 2"/>
          <p:cNvSpPr>
            <a:spLocks noChangeArrowheads="1"/>
          </p:cNvSpPr>
          <p:nvPr/>
        </p:nvSpPr>
        <p:spPr bwMode="auto">
          <a:xfrm>
            <a:off x="457200" y="1600200"/>
            <a:ext cx="8229600" cy="4529138"/>
          </a:xfrm>
          <a:prstGeom prst="rect">
            <a:avLst/>
          </a:prstGeom>
          <a:noFill/>
          <a:ln w="9525">
            <a:noFill/>
            <a:miter lim="800000"/>
            <a:headEnd/>
            <a:tailEnd/>
          </a:ln>
        </p:spPr>
        <p:txBody>
          <a:bodyPr lIns="90000" tIns="45000" rIns="90000" bIns="45000"/>
          <a:lstStyle/>
          <a:p>
            <a:r>
              <a:rPr lang="ru-RU" sz="3200" b="1" dirty="0">
                <a:solidFill>
                  <a:srgbClr val="FFC000"/>
                </a:solidFill>
              </a:rPr>
              <a:t>Личное дело студента – стандарты 68 и 69</a:t>
            </a:r>
            <a:endParaRPr lang="en-US" sz="3200" b="1" dirty="0">
              <a:solidFill>
                <a:srgbClr val="FFC000"/>
              </a:solidFill>
            </a:endParaRPr>
          </a:p>
          <a:p>
            <a:r>
              <a:rPr lang="pt-BR" sz="2400" i="1" dirty="0" smtClean="0">
                <a:solidFill>
                  <a:srgbClr val="FFFFFF"/>
                </a:solidFill>
                <a:latin typeface="Tahoma" pitchFamily="34" charset="0"/>
              </a:rPr>
              <a:t>Student </a:t>
            </a:r>
            <a:r>
              <a:rPr lang="pt-BR" sz="2400" i="1" dirty="0">
                <a:solidFill>
                  <a:srgbClr val="FFFFFF"/>
                </a:solidFill>
                <a:latin typeface="Tahoma" pitchFamily="34" charset="0"/>
              </a:rPr>
              <a:t>Records – Standards 68 &amp; 69           </a:t>
            </a:r>
            <a:endParaRPr lang="en-US" dirty="0"/>
          </a:p>
        </p:txBody>
      </p:sp>
      <p:sp>
        <p:nvSpPr>
          <p:cNvPr id="77828"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90426B33-EC4F-448E-803C-D0510427FA72}" type="slidenum">
              <a:rPr lang="pt-BR" sz="1000">
                <a:solidFill>
                  <a:srgbClr val="FFFFFF"/>
                </a:solidFill>
                <a:latin typeface="Tahoma" pitchFamily="34" charset="0"/>
              </a:rPr>
              <a:pPr/>
              <a:t>71</a:t>
            </a:fld>
            <a:endParaRPr lang="en-US"/>
          </a:p>
        </p:txBody>
      </p:sp>
      <p:sp>
        <p:nvSpPr>
          <p:cNvPr id="77829"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7783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r>
              <a:rPr lang="ru-RU" sz="4400" dirty="0">
                <a:solidFill>
                  <a:srgbClr val="FFC000"/>
                </a:solidFill>
              </a:rPr>
              <a:t>Ступень 2: </a:t>
            </a:r>
            <a:r>
              <a:rPr lang="pt-BR" sz="3200" i="1" dirty="0" smtClean="0">
                <a:solidFill>
                  <a:srgbClr val="FFFFCC"/>
                </a:solidFill>
                <a:latin typeface="Tahoma" pitchFamily="34" charset="0"/>
              </a:rPr>
              <a:t>Step </a:t>
            </a:r>
            <a:r>
              <a:rPr lang="pt-BR" sz="3200" i="1" dirty="0">
                <a:solidFill>
                  <a:srgbClr val="FFFFCC"/>
                </a:solidFill>
                <a:latin typeface="Tahoma" pitchFamily="34" charset="0"/>
              </a:rPr>
              <a:t>2</a:t>
            </a:r>
            <a:endParaRPr lang="en-US" dirty="0"/>
          </a:p>
        </p:txBody>
      </p:sp>
      <p:sp>
        <p:nvSpPr>
          <p:cNvPr id="78851" name="CustomShape 2"/>
          <p:cNvSpPr>
            <a:spLocks noChangeArrowheads="1"/>
          </p:cNvSpPr>
          <p:nvPr/>
        </p:nvSpPr>
        <p:spPr bwMode="auto">
          <a:xfrm>
            <a:off x="381000" y="1295400"/>
            <a:ext cx="8229600" cy="4529138"/>
          </a:xfrm>
          <a:prstGeom prst="rect">
            <a:avLst/>
          </a:prstGeom>
          <a:noFill/>
          <a:ln w="9525">
            <a:noFill/>
            <a:miter lim="800000"/>
            <a:headEnd/>
            <a:tailEnd/>
          </a:ln>
        </p:spPr>
        <p:txBody>
          <a:bodyPr lIns="90000" tIns="45000" rIns="90000" bIns="45000"/>
          <a:lstStyle/>
          <a:p>
            <a:r>
              <a:rPr lang="ru-RU" sz="3200" b="1" dirty="0">
                <a:solidFill>
                  <a:srgbClr val="FFC000"/>
                </a:solidFill>
              </a:rPr>
              <a:t>Правила и процедуры Тин Челлендж</a:t>
            </a:r>
            <a:endParaRPr lang="en-US" sz="3200" b="1" dirty="0">
              <a:solidFill>
                <a:srgbClr val="FFC000"/>
              </a:solidFill>
            </a:endParaRPr>
          </a:p>
          <a:p>
            <a:pPr>
              <a:spcAft>
                <a:spcPts val="4200"/>
              </a:spcAft>
            </a:pPr>
            <a:r>
              <a:rPr lang="pt-BR" sz="2400" i="1" dirty="0" smtClean="0">
                <a:solidFill>
                  <a:srgbClr val="FFFFFF"/>
                </a:solidFill>
                <a:latin typeface="Tahoma" pitchFamily="34" charset="0"/>
              </a:rPr>
              <a:t>Policies </a:t>
            </a:r>
            <a:r>
              <a:rPr lang="pt-BR" sz="2400" i="1" dirty="0">
                <a:solidFill>
                  <a:srgbClr val="FFFFFF"/>
                </a:solidFill>
                <a:latin typeface="Tahoma" pitchFamily="34" charset="0"/>
              </a:rPr>
              <a:t>and Procedures Manual </a:t>
            </a:r>
            <a:endParaRPr lang="en-US" dirty="0"/>
          </a:p>
          <a:p>
            <a:pPr marL="690563" indent="-690563">
              <a:spcAft>
                <a:spcPts val="2400"/>
              </a:spcAft>
              <a:buSzPct val="25000"/>
            </a:pPr>
            <a:r>
              <a:rPr lang="pt-BR" sz="3200" dirty="0" smtClean="0">
                <a:solidFill>
                  <a:srgbClr val="FFC000"/>
                </a:solidFill>
                <a:latin typeface="Tahoma" pitchFamily="34" charset="0"/>
              </a:rPr>
              <a:t>1</a:t>
            </a:r>
            <a:r>
              <a:rPr lang="pt-BR" sz="3200" dirty="0">
                <a:solidFill>
                  <a:srgbClr val="FFC000"/>
                </a:solidFill>
                <a:latin typeface="Tahoma" pitchFamily="34" charset="0"/>
              </a:rPr>
              <a:t>. </a:t>
            </a:r>
            <a:r>
              <a:rPr lang="pt-BR" sz="3200" dirty="0" smtClean="0">
                <a:solidFill>
                  <a:srgbClr val="FFC000"/>
                </a:solidFill>
                <a:latin typeface="Tahoma" pitchFamily="34" charset="0"/>
              </a:rPr>
              <a:t>	</a:t>
            </a:r>
            <a:r>
              <a:rPr lang="ru-RU" sz="3200" dirty="0" smtClean="0">
                <a:solidFill>
                  <a:srgbClr val="FFC000"/>
                </a:solidFill>
                <a:latin typeface="Tahoma" pitchFamily="34" charset="0"/>
              </a:rPr>
              <a:t>Ведение записей о наказаниях, назначенных студентам</a:t>
            </a:r>
            <a:r>
              <a:rPr lang="pt-BR" sz="3200" dirty="0">
                <a:solidFill>
                  <a:srgbClr val="FFFFFF"/>
                </a:solidFill>
                <a:latin typeface="Tahoma" pitchFamily="34" charset="0"/>
              </a:rPr>
              <a:t>	</a:t>
            </a:r>
            <a:r>
              <a:rPr lang="pt-BR" sz="3200" dirty="0" smtClean="0">
                <a:solidFill>
                  <a:srgbClr val="FFFFFF"/>
                </a:solidFill>
                <a:latin typeface="Tahoma" pitchFamily="34" charset="0"/>
              </a:rPr>
              <a:t/>
            </a:r>
            <a:br>
              <a:rPr lang="pt-BR" sz="3200" dirty="0" smtClean="0">
                <a:solidFill>
                  <a:srgbClr val="FFFFFF"/>
                </a:solidFill>
                <a:latin typeface="Tahoma" pitchFamily="34" charset="0"/>
              </a:rPr>
            </a:br>
            <a:r>
              <a:rPr lang="pt-BR" sz="2000" i="1" dirty="0" smtClean="0">
                <a:solidFill>
                  <a:srgbClr val="FFFFFF"/>
                </a:solidFill>
                <a:latin typeface="Tahoma" pitchFamily="34" charset="0"/>
              </a:rPr>
              <a:t>Documenting </a:t>
            </a:r>
            <a:r>
              <a:rPr lang="pt-BR" sz="2000" i="1" dirty="0">
                <a:solidFill>
                  <a:srgbClr val="FFFFFF"/>
                </a:solidFill>
                <a:latin typeface="Tahoma" pitchFamily="34" charset="0"/>
              </a:rPr>
              <a:t>discipline given to students </a:t>
            </a:r>
            <a:endParaRPr lang="en-US" dirty="0"/>
          </a:p>
          <a:p>
            <a:pPr marL="690563" indent="-690563">
              <a:buSzPct val="25000"/>
            </a:pPr>
            <a:r>
              <a:rPr lang="pt-BR" sz="3200" dirty="0">
                <a:solidFill>
                  <a:srgbClr val="FFC000"/>
                </a:solidFill>
                <a:latin typeface="Tahoma" pitchFamily="34" charset="0"/>
              </a:rPr>
              <a:t>2. </a:t>
            </a:r>
            <a:r>
              <a:rPr lang="pt-BR" sz="3200" dirty="0" smtClean="0">
                <a:solidFill>
                  <a:srgbClr val="FFC000"/>
                </a:solidFill>
                <a:latin typeface="Tahoma" pitchFamily="34" charset="0"/>
              </a:rPr>
              <a:t>	</a:t>
            </a:r>
            <a:r>
              <a:rPr lang="ru-RU" sz="3200" dirty="0" smtClean="0">
                <a:solidFill>
                  <a:srgbClr val="FFC000"/>
                </a:solidFill>
              </a:rPr>
              <a:t>Правила</a:t>
            </a:r>
            <a:r>
              <a:rPr lang="ru-RU" sz="3200" dirty="0">
                <a:solidFill>
                  <a:srgbClr val="FFC000"/>
                </a:solidFill>
              </a:rPr>
              <a:t>, касающиеся </a:t>
            </a:r>
            <a:r>
              <a:rPr lang="ru-RU" sz="3200" dirty="0" smtClean="0">
                <a:solidFill>
                  <a:srgbClr val="FFC000"/>
                </a:solidFill>
              </a:rPr>
              <a:t>наказаний</a:t>
            </a:r>
            <a:r>
              <a:rPr lang="pt-BR" sz="3200" i="1" dirty="0">
                <a:solidFill>
                  <a:srgbClr val="FFC000"/>
                </a:solidFill>
                <a:latin typeface="Tahoma" pitchFamily="34" charset="0"/>
              </a:rPr>
              <a:t/>
            </a:r>
            <a:br>
              <a:rPr lang="pt-BR" sz="3200" i="1" dirty="0">
                <a:solidFill>
                  <a:srgbClr val="FFC000"/>
                </a:solidFill>
                <a:latin typeface="Tahoma" pitchFamily="34" charset="0"/>
              </a:rPr>
            </a:br>
            <a:r>
              <a:rPr lang="pt-BR" sz="2000" i="1" dirty="0" smtClean="0">
                <a:solidFill>
                  <a:srgbClr val="FFFFFF"/>
                </a:solidFill>
                <a:latin typeface="Tahoma" pitchFamily="34" charset="0"/>
              </a:rPr>
              <a:t>Policies </a:t>
            </a:r>
            <a:r>
              <a:rPr lang="pt-BR" sz="2000" i="1" dirty="0">
                <a:solidFill>
                  <a:srgbClr val="FFFFFF"/>
                </a:solidFill>
                <a:latin typeface="Tahoma" pitchFamily="34" charset="0"/>
              </a:rPr>
              <a:t>on discipline  </a:t>
            </a:r>
            <a:endParaRPr lang="en-US" sz="1600" dirty="0"/>
          </a:p>
        </p:txBody>
      </p:sp>
      <p:sp>
        <p:nvSpPr>
          <p:cNvPr id="7885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F4C122DE-1E6A-4758-8BA3-BB0CB0BBB308}" type="slidenum">
              <a:rPr lang="pt-BR" sz="1000">
                <a:solidFill>
                  <a:srgbClr val="FFFFFF"/>
                </a:solidFill>
                <a:latin typeface="Tahoma" pitchFamily="34" charset="0"/>
              </a:rPr>
              <a:pPr/>
              <a:t>72</a:t>
            </a:fld>
            <a:endParaRPr lang="en-US"/>
          </a:p>
        </p:txBody>
      </p:sp>
      <p:sp>
        <p:nvSpPr>
          <p:cNvPr id="7885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7885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r>
              <a:rPr lang="ru-RU" sz="4400" dirty="0">
                <a:solidFill>
                  <a:srgbClr val="FFC000"/>
                </a:solidFill>
              </a:rPr>
              <a:t>Ступень 3: </a:t>
            </a:r>
            <a:r>
              <a:rPr lang="pt-BR" sz="3200" i="1" dirty="0" smtClean="0">
                <a:solidFill>
                  <a:srgbClr val="FFFFCC"/>
                </a:solidFill>
                <a:latin typeface="Tahoma" pitchFamily="34" charset="0"/>
              </a:rPr>
              <a:t>Step </a:t>
            </a:r>
            <a:r>
              <a:rPr lang="pt-BR" sz="3200" i="1" dirty="0">
                <a:solidFill>
                  <a:srgbClr val="FFFFCC"/>
                </a:solidFill>
                <a:latin typeface="Tahoma" pitchFamily="34" charset="0"/>
              </a:rPr>
              <a:t>3</a:t>
            </a:r>
            <a:endParaRPr lang="en-US" sz="3200" dirty="0"/>
          </a:p>
        </p:txBody>
      </p:sp>
      <p:sp>
        <p:nvSpPr>
          <p:cNvPr id="79875" name="CustomShape 2"/>
          <p:cNvSpPr>
            <a:spLocks noChangeArrowheads="1"/>
          </p:cNvSpPr>
          <p:nvPr/>
        </p:nvSpPr>
        <p:spPr bwMode="auto">
          <a:xfrm>
            <a:off x="457200" y="1600200"/>
            <a:ext cx="8229600" cy="4529138"/>
          </a:xfrm>
          <a:prstGeom prst="rect">
            <a:avLst/>
          </a:prstGeom>
          <a:noFill/>
          <a:ln w="9525">
            <a:noFill/>
            <a:miter lim="800000"/>
            <a:headEnd/>
            <a:tailEnd/>
          </a:ln>
        </p:spPr>
        <p:txBody>
          <a:bodyPr lIns="90000" tIns="45000" rIns="90000" bIns="45000"/>
          <a:lstStyle/>
          <a:p>
            <a:r>
              <a:rPr lang="ru-RU" sz="3600" dirty="0">
                <a:solidFill>
                  <a:srgbClr val="FFC000"/>
                </a:solidFill>
              </a:rPr>
              <a:t>Применение правил </a:t>
            </a:r>
            <a:r>
              <a:rPr lang="ru-RU" sz="3600" dirty="0" smtClean="0">
                <a:solidFill>
                  <a:srgbClr val="FFC000"/>
                </a:solidFill>
              </a:rPr>
              <a:t>наказаний</a:t>
            </a:r>
            <a:endParaRPr lang="en-US" sz="3600" dirty="0" smtClean="0">
              <a:solidFill>
                <a:srgbClr val="FFC000"/>
              </a:solidFill>
            </a:endParaRPr>
          </a:p>
          <a:p>
            <a:r>
              <a:rPr lang="pt-BR" sz="2800" i="1" dirty="0" smtClean="0">
                <a:solidFill>
                  <a:srgbClr val="FFFFFF"/>
                </a:solidFill>
                <a:latin typeface="Tahoma" pitchFamily="34" charset="0"/>
              </a:rPr>
              <a:t>Implementing </a:t>
            </a:r>
            <a:r>
              <a:rPr lang="pt-BR" sz="2800" i="1" dirty="0">
                <a:solidFill>
                  <a:srgbClr val="FFFFFF"/>
                </a:solidFill>
                <a:latin typeface="Tahoma" pitchFamily="34" charset="0"/>
              </a:rPr>
              <a:t>discipline policies </a:t>
            </a:r>
            <a:endParaRPr lang="en-US" sz="2800" dirty="0"/>
          </a:p>
        </p:txBody>
      </p:sp>
      <p:sp>
        <p:nvSpPr>
          <p:cNvPr id="7987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F5B3C82F-7030-48F8-AEAD-DA0004E88A1D}" type="slidenum">
              <a:rPr lang="pt-BR" sz="1000">
                <a:solidFill>
                  <a:srgbClr val="FFFFFF"/>
                </a:solidFill>
                <a:latin typeface="Tahoma" pitchFamily="34" charset="0"/>
              </a:rPr>
              <a:pPr/>
              <a:t>73</a:t>
            </a:fld>
            <a:endParaRPr lang="en-US"/>
          </a:p>
        </p:txBody>
      </p:sp>
      <p:sp>
        <p:nvSpPr>
          <p:cNvPr id="7987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7987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ustomShape 1"/>
          <p:cNvSpPr>
            <a:spLocks noChangeArrowheads="1"/>
          </p:cNvSpPr>
          <p:nvPr/>
        </p:nvSpPr>
        <p:spPr bwMode="auto">
          <a:xfrm>
            <a:off x="381000" y="0"/>
            <a:ext cx="8229600" cy="1139825"/>
          </a:xfrm>
          <a:prstGeom prst="rect">
            <a:avLst/>
          </a:prstGeom>
          <a:noFill/>
          <a:ln w="9525">
            <a:noFill/>
            <a:miter lim="800000"/>
            <a:headEnd/>
            <a:tailEnd/>
          </a:ln>
        </p:spPr>
        <p:txBody>
          <a:bodyPr lIns="90000" tIns="45000" rIns="90000" bIns="45000" anchor="ctr" anchorCtr="1"/>
          <a:lstStyle/>
          <a:p>
            <a:pPr algn="ctr"/>
            <a:r>
              <a:rPr lang="ru-RU" sz="3200" dirty="0" smtClean="0">
                <a:solidFill>
                  <a:srgbClr val="FFC000"/>
                </a:solidFill>
              </a:rPr>
              <a:t>пример 5:  Ложь в прачечной </a:t>
            </a:r>
            <a:r>
              <a:rPr lang="en-US" sz="3200" dirty="0" smtClean="0">
                <a:solidFill>
                  <a:srgbClr val="FFC000"/>
                </a:solidFill>
              </a:rPr>
              <a:t/>
            </a:r>
            <a:br>
              <a:rPr lang="en-US" sz="3200" dirty="0" smtClean="0">
                <a:solidFill>
                  <a:srgbClr val="FFC000"/>
                </a:solidFill>
              </a:rPr>
            </a:br>
            <a:r>
              <a:rPr lang="pt-BR" sz="2400" i="1" dirty="0" smtClean="0">
                <a:solidFill>
                  <a:srgbClr val="FFFFCC"/>
                </a:solidFill>
                <a:latin typeface="Tahoma" pitchFamily="34" charset="0"/>
              </a:rPr>
              <a:t>Case </a:t>
            </a:r>
            <a:r>
              <a:rPr lang="pt-BR" sz="2400" i="1" dirty="0">
                <a:solidFill>
                  <a:srgbClr val="FFFFCC"/>
                </a:solidFill>
                <a:latin typeface="Tahoma" pitchFamily="34" charset="0"/>
              </a:rPr>
              <a:t>study #5:  The Laundry Lie</a:t>
            </a:r>
            <a:endParaRPr lang="en-US" dirty="0"/>
          </a:p>
        </p:txBody>
      </p:sp>
      <p:sp>
        <p:nvSpPr>
          <p:cNvPr id="80899" name="CustomShape 2"/>
          <p:cNvSpPr>
            <a:spLocks noChangeArrowheads="1"/>
          </p:cNvSpPr>
          <p:nvPr/>
        </p:nvSpPr>
        <p:spPr bwMode="auto">
          <a:xfrm>
            <a:off x="381000" y="1219200"/>
            <a:ext cx="8229600" cy="4529138"/>
          </a:xfrm>
          <a:prstGeom prst="rect">
            <a:avLst/>
          </a:prstGeom>
          <a:noFill/>
          <a:ln w="9525">
            <a:noFill/>
            <a:miter lim="800000"/>
            <a:headEnd/>
            <a:tailEnd/>
          </a:ln>
        </p:spPr>
        <p:txBody>
          <a:bodyPr lIns="90000" tIns="45000" rIns="90000" bIns="45000"/>
          <a:lstStyle/>
          <a:p>
            <a:r>
              <a:rPr lang="ru-RU" sz="2800" dirty="0" smtClean="0">
                <a:solidFill>
                  <a:srgbClr val="FFC000"/>
                </a:solidFill>
              </a:rPr>
              <a:t>Вопрос №1: Если бы Вы были тем сотрудником, который словил бы Джилл на том, что она стирала свои вещи, что бы Вы сделали?</a:t>
            </a:r>
            <a:endParaRPr lang="en-US" sz="2800" dirty="0" smtClean="0">
              <a:solidFill>
                <a:srgbClr val="FFC000"/>
              </a:solidFill>
            </a:endParaRPr>
          </a:p>
          <a:p>
            <a:r>
              <a:rPr lang="pt-BR" sz="2000" dirty="0" smtClean="0">
                <a:solidFill>
                  <a:srgbClr val="FFFFFF"/>
                </a:solidFill>
                <a:latin typeface="Tahoma" pitchFamily="34" charset="0"/>
              </a:rPr>
              <a:t>Question </a:t>
            </a:r>
            <a:r>
              <a:rPr lang="pt-BR" sz="2000" dirty="0">
                <a:solidFill>
                  <a:srgbClr val="FFFFFF"/>
                </a:solidFill>
                <a:latin typeface="Tahoma" pitchFamily="34" charset="0"/>
              </a:rPr>
              <a:t>1: </a:t>
            </a:r>
            <a:r>
              <a:rPr lang="pt-BR" sz="2000" i="1" dirty="0">
                <a:solidFill>
                  <a:srgbClr val="FFFFFF"/>
                </a:solidFill>
                <a:latin typeface="Tahoma" pitchFamily="34" charset="0"/>
              </a:rPr>
              <a:t>If you were the staff who caught Jill doing her laundry, what would you do?</a:t>
            </a:r>
            <a:endParaRPr lang="en-US" dirty="0"/>
          </a:p>
          <a:p>
            <a:endParaRPr lang="en-US" dirty="0"/>
          </a:p>
          <a:p>
            <a:r>
              <a:rPr lang="ru-RU" sz="2800" dirty="0" smtClean="0">
                <a:solidFill>
                  <a:srgbClr val="FFC000"/>
                </a:solidFill>
              </a:rPr>
              <a:t>Вопрос №2:</a:t>
            </a:r>
            <a:r>
              <a:rPr lang="en-US" sz="2800" dirty="0" smtClean="0">
                <a:solidFill>
                  <a:srgbClr val="FFC000"/>
                </a:solidFill>
              </a:rPr>
              <a:t> </a:t>
            </a:r>
            <a:r>
              <a:rPr lang="ru-RU" sz="2800" dirty="0" smtClean="0">
                <a:solidFill>
                  <a:srgbClr val="FFC000"/>
                </a:solidFill>
              </a:rPr>
              <a:t>Если бы Вы были Программным Директором, что бы Вы сделали, если бы узнали от других двух сотрудников, о том, что сделала Джилл?</a:t>
            </a:r>
            <a:endParaRPr lang="en-US" sz="2800" dirty="0" smtClean="0">
              <a:solidFill>
                <a:srgbClr val="FFC000"/>
              </a:solidFill>
            </a:endParaRPr>
          </a:p>
          <a:p>
            <a:r>
              <a:rPr lang="pt-BR" sz="2000" dirty="0" smtClean="0">
                <a:solidFill>
                  <a:srgbClr val="FFFFFF"/>
                </a:solidFill>
                <a:latin typeface="Tahoma" pitchFamily="34" charset="0"/>
              </a:rPr>
              <a:t>Question </a:t>
            </a:r>
            <a:r>
              <a:rPr lang="pt-BR" sz="2000" dirty="0">
                <a:solidFill>
                  <a:srgbClr val="FFFFFF"/>
                </a:solidFill>
                <a:latin typeface="Tahoma" pitchFamily="34" charset="0"/>
              </a:rPr>
              <a:t>2: </a:t>
            </a:r>
            <a:r>
              <a:rPr lang="pt-BR" sz="2000" i="1" dirty="0">
                <a:solidFill>
                  <a:srgbClr val="FFFFFF"/>
                </a:solidFill>
                <a:latin typeface="Tahoma" pitchFamily="34" charset="0"/>
              </a:rPr>
              <a:t>If you were the program director, what would you do once you found out from the other two staff what Jill had done?</a:t>
            </a:r>
            <a:endParaRPr lang="en-US" dirty="0"/>
          </a:p>
        </p:txBody>
      </p:sp>
      <p:sp>
        <p:nvSpPr>
          <p:cNvPr id="8090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072689C7-A2FE-4AD6-AB85-6C71C7ECCD73}" type="slidenum">
              <a:rPr lang="pt-BR" sz="1000">
                <a:solidFill>
                  <a:srgbClr val="FFFFFF"/>
                </a:solidFill>
                <a:latin typeface="Tahoma" pitchFamily="34" charset="0"/>
              </a:rPr>
              <a:pPr/>
              <a:t>74</a:t>
            </a:fld>
            <a:endParaRPr lang="en-US"/>
          </a:p>
        </p:txBody>
      </p:sp>
      <p:sp>
        <p:nvSpPr>
          <p:cNvPr id="8090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8090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ru-RU" sz="3200" dirty="0" smtClean="0">
                <a:solidFill>
                  <a:srgbClr val="FFC000"/>
                </a:solidFill>
              </a:rPr>
              <a:t>пример 5:  Ложь в прачечной </a:t>
            </a:r>
            <a:r>
              <a:rPr lang="en-US" sz="3200" dirty="0" smtClean="0">
                <a:solidFill>
                  <a:srgbClr val="FFC000"/>
                </a:solidFill>
              </a:rPr>
              <a:t/>
            </a:r>
            <a:br>
              <a:rPr lang="en-US" sz="3200" dirty="0" smtClean="0">
                <a:solidFill>
                  <a:srgbClr val="FFC000"/>
                </a:solidFill>
              </a:rPr>
            </a:br>
            <a:r>
              <a:rPr lang="pt-BR" sz="2400" i="1" dirty="0" smtClean="0">
                <a:solidFill>
                  <a:srgbClr val="FFFFCC"/>
                </a:solidFill>
                <a:latin typeface="Tahoma" pitchFamily="34" charset="0"/>
              </a:rPr>
              <a:t>Case </a:t>
            </a:r>
            <a:r>
              <a:rPr lang="pt-BR" sz="2400" i="1" dirty="0">
                <a:solidFill>
                  <a:srgbClr val="FFFFCC"/>
                </a:solidFill>
                <a:latin typeface="Tahoma" pitchFamily="34" charset="0"/>
              </a:rPr>
              <a:t>study #5:  The Laundry Lie</a:t>
            </a:r>
            <a:endParaRPr lang="en-US" dirty="0"/>
          </a:p>
        </p:txBody>
      </p:sp>
      <p:sp>
        <p:nvSpPr>
          <p:cNvPr id="541" name="CustomShape 2"/>
          <p:cNvSpPr/>
          <p:nvPr/>
        </p:nvSpPr>
        <p:spPr>
          <a:xfrm>
            <a:off x="457200" y="1295400"/>
            <a:ext cx="8229600" cy="4833938"/>
          </a:xfrm>
          <a:prstGeom prst="rect">
            <a:avLst/>
          </a:prstGeom>
          <a:noFill/>
          <a:ln>
            <a:noFill/>
          </a:ln>
        </p:spPr>
        <p:txBody>
          <a:bodyPr lIns="90000" tIns="45000" rIns="90000" bIns="45000"/>
          <a:lstStyle/>
          <a:p>
            <a:pPr fontAlgn="auto">
              <a:spcBef>
                <a:spcPts val="0"/>
              </a:spcBef>
              <a:spcAft>
                <a:spcPts val="0"/>
              </a:spcAft>
              <a:defRPr/>
            </a:pPr>
            <a:r>
              <a:rPr lang="ru-RU" sz="3200" dirty="0" smtClean="0">
                <a:solidFill>
                  <a:srgbClr val="FFC000"/>
                </a:solidFill>
              </a:rPr>
              <a:t>Дисциплинарное наказание назначенное Джилл </a:t>
            </a:r>
            <a:r>
              <a:rPr lang="pt-BR" sz="2000" i="1" dirty="0" smtClean="0">
                <a:solidFill>
                  <a:srgbClr val="FFFFFF"/>
                </a:solidFill>
                <a:latin typeface="Tahoma"/>
                <a:ea typeface="+mn-ea"/>
                <a:cs typeface="+mn-cs"/>
              </a:rPr>
              <a:t>Discipline </a:t>
            </a:r>
            <a:r>
              <a:rPr lang="pt-BR" sz="2000" i="1" dirty="0">
                <a:solidFill>
                  <a:srgbClr val="FFFFFF"/>
                </a:solidFill>
                <a:latin typeface="Tahoma"/>
                <a:ea typeface="+mn-ea"/>
                <a:cs typeface="+mn-cs"/>
              </a:rPr>
              <a:t>assigned Jill</a:t>
            </a:r>
          </a:p>
          <a:p>
            <a:pPr fontAlgn="auto">
              <a:spcBef>
                <a:spcPts val="0"/>
              </a:spcBef>
              <a:spcAft>
                <a:spcPts val="0"/>
              </a:spcAft>
              <a:defRPr/>
            </a:pPr>
            <a:endParaRPr dirty="0">
              <a:latin typeface="+mn-lt"/>
              <a:ea typeface="+mn-ea"/>
              <a:cs typeface="+mn-cs"/>
            </a:endParaRPr>
          </a:p>
          <a:p>
            <a:pPr marL="457200" indent="-457200" fontAlgn="auto">
              <a:spcBef>
                <a:spcPts val="0"/>
              </a:spcBef>
              <a:spcAft>
                <a:spcPts val="0"/>
              </a:spcAft>
              <a:buFontTx/>
              <a:buAutoNum type="arabicPeriod"/>
              <a:defRPr/>
            </a:pPr>
            <a:r>
              <a:rPr lang="ru-RU" sz="2400" dirty="0" smtClean="0">
                <a:solidFill>
                  <a:srgbClr val="FFC000"/>
                </a:solidFill>
              </a:rPr>
              <a:t>Ей было назначено 3  часа дополнительной работы –1 час за каждого вовлеченного в дело сотрудника. Ей назначили вымыть фургон внутри и снаружи, а в оставшееся время работать в саду.</a:t>
            </a:r>
            <a:r>
              <a:rPr lang="en-US" sz="2400" dirty="0">
                <a:solidFill>
                  <a:srgbClr val="FFC000"/>
                </a:solidFill>
              </a:rPr>
              <a:t/>
            </a:r>
            <a:br>
              <a:rPr lang="en-US" sz="2400" dirty="0">
                <a:solidFill>
                  <a:srgbClr val="FFC000"/>
                </a:solidFill>
              </a:rPr>
            </a:br>
            <a:r>
              <a:rPr lang="en-US" sz="1600" i="1" kern="0" dirty="0" smtClean="0">
                <a:solidFill>
                  <a:srgbClr val="FFFFFF"/>
                </a:solidFill>
                <a:effectLst>
                  <a:outerShdw blurRad="38100" dist="38100" dir="2700000" algn="tl">
                    <a:srgbClr val="000000"/>
                  </a:outerShdw>
                </a:effectLst>
                <a:latin typeface="Tahoma"/>
                <a:ea typeface="+mn-ea"/>
                <a:cs typeface="+mn-cs"/>
              </a:rPr>
              <a:t>She </a:t>
            </a:r>
            <a:r>
              <a:rPr lang="en-US" sz="1600" i="1" kern="0" dirty="0">
                <a:solidFill>
                  <a:srgbClr val="FFFFFF"/>
                </a:solidFill>
                <a:effectLst>
                  <a:outerShdw blurRad="38100" dist="38100" dir="2700000" algn="tl">
                    <a:srgbClr val="000000"/>
                  </a:outerShdw>
                </a:effectLst>
                <a:latin typeface="Tahoma"/>
                <a:ea typeface="+mn-ea"/>
                <a:cs typeface="+mn-cs"/>
              </a:rPr>
              <a:t>was assigned 3 hours of extra work detail--one hour for each staff involved in this case.  She had to wash the van inside and out and do yard work for the rest of the time.</a:t>
            </a:r>
          </a:p>
          <a:p>
            <a:pPr marL="342900" indent="-342900" fontAlgn="auto">
              <a:spcBef>
                <a:spcPts val="0"/>
              </a:spcBef>
              <a:spcAft>
                <a:spcPts val="0"/>
              </a:spcAft>
              <a:buFontTx/>
              <a:buAutoNum type="arabicPeriod"/>
              <a:defRPr/>
            </a:pPr>
            <a:endParaRPr dirty="0">
              <a:latin typeface="+mn-lt"/>
              <a:ea typeface="+mn-ea"/>
              <a:cs typeface="+mn-cs"/>
            </a:endParaRPr>
          </a:p>
          <a:p>
            <a:pPr marL="466725" indent="-466725"/>
            <a:r>
              <a:rPr lang="en-US" sz="2400" dirty="0" smtClean="0">
                <a:solidFill>
                  <a:srgbClr val="FFC000"/>
                </a:solidFill>
              </a:rPr>
              <a:t>2.	</a:t>
            </a:r>
            <a:r>
              <a:rPr lang="ru-RU" sz="2400" dirty="0" smtClean="0">
                <a:solidFill>
                  <a:srgbClr val="FFC000"/>
                </a:solidFill>
              </a:rPr>
              <a:t>Ей задали запомнить наизусть несколько стихов о лжи и манипуляции.</a:t>
            </a:r>
            <a:endParaRPr lang="en-US" sz="2400" dirty="0" smtClean="0">
              <a:solidFill>
                <a:srgbClr val="FFC000"/>
              </a:solidFill>
            </a:endParaRPr>
          </a:p>
          <a:p>
            <a:pPr marL="457200" fontAlgn="auto">
              <a:spcBef>
                <a:spcPts val="0"/>
              </a:spcBef>
              <a:spcAft>
                <a:spcPts val="0"/>
              </a:spcAft>
              <a:defRPr/>
            </a:pPr>
            <a:r>
              <a:rPr lang="en-US" sz="1600" i="1" dirty="0" smtClean="0">
                <a:solidFill>
                  <a:srgbClr val="FFFFFF"/>
                </a:solidFill>
                <a:latin typeface="Tahoma"/>
                <a:ea typeface="+mn-ea"/>
                <a:cs typeface="+mn-cs"/>
              </a:rPr>
              <a:t>She </a:t>
            </a:r>
            <a:r>
              <a:rPr lang="en-US" sz="1600" i="1" dirty="0">
                <a:solidFill>
                  <a:srgbClr val="FFFFFF"/>
                </a:solidFill>
                <a:latin typeface="Tahoma"/>
                <a:ea typeface="+mn-ea"/>
                <a:cs typeface="+mn-cs"/>
              </a:rPr>
              <a:t>had to memorize several verses related to lying and manipulation.</a:t>
            </a: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8192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182638F2-6B27-4CC3-A6F9-30D4C79A9D35}" type="slidenum">
              <a:rPr lang="pt-BR" sz="1000">
                <a:solidFill>
                  <a:srgbClr val="FFFFFF"/>
                </a:solidFill>
                <a:latin typeface="Tahoma" pitchFamily="34" charset="0"/>
              </a:rPr>
              <a:pPr/>
              <a:t>75</a:t>
            </a:fld>
            <a:endParaRPr lang="en-US"/>
          </a:p>
        </p:txBody>
      </p:sp>
      <p:sp>
        <p:nvSpPr>
          <p:cNvPr id="8192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8192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ru-RU" sz="3200" dirty="0" smtClean="0">
                <a:solidFill>
                  <a:srgbClr val="FFC000"/>
                </a:solidFill>
              </a:rPr>
              <a:t>пример 5:  Ложь в прачечной </a:t>
            </a:r>
            <a:r>
              <a:rPr lang="en-US" sz="3200" dirty="0" smtClean="0">
                <a:solidFill>
                  <a:srgbClr val="FFC000"/>
                </a:solidFill>
              </a:rPr>
              <a:t/>
            </a:r>
            <a:br>
              <a:rPr lang="en-US" sz="3200" dirty="0" smtClean="0">
                <a:solidFill>
                  <a:srgbClr val="FFC000"/>
                </a:solidFill>
              </a:rPr>
            </a:br>
            <a:r>
              <a:rPr lang="pt-BR" sz="2400" i="1" dirty="0" smtClean="0">
                <a:solidFill>
                  <a:srgbClr val="FFFFCC"/>
                </a:solidFill>
                <a:latin typeface="Tahoma" pitchFamily="34" charset="0"/>
              </a:rPr>
              <a:t>Case </a:t>
            </a:r>
            <a:r>
              <a:rPr lang="pt-BR" sz="2400" i="1" dirty="0">
                <a:solidFill>
                  <a:srgbClr val="FFFFCC"/>
                </a:solidFill>
                <a:latin typeface="Tahoma" pitchFamily="34" charset="0"/>
              </a:rPr>
              <a:t>study #5:  The Laundry Lie</a:t>
            </a:r>
            <a:endParaRPr lang="en-US" dirty="0"/>
          </a:p>
        </p:txBody>
      </p:sp>
      <p:sp>
        <p:nvSpPr>
          <p:cNvPr id="541" name="CustomShape 2"/>
          <p:cNvSpPr/>
          <p:nvPr/>
        </p:nvSpPr>
        <p:spPr>
          <a:xfrm>
            <a:off x="457200" y="1295400"/>
            <a:ext cx="8229600" cy="4833938"/>
          </a:xfrm>
          <a:prstGeom prst="rect">
            <a:avLst/>
          </a:prstGeom>
          <a:noFill/>
          <a:ln>
            <a:noFill/>
          </a:ln>
        </p:spPr>
        <p:txBody>
          <a:bodyPr lIns="90000" tIns="45000" rIns="90000" bIns="45000"/>
          <a:lstStyle/>
          <a:p>
            <a:pPr fontAlgn="auto">
              <a:spcBef>
                <a:spcPts val="0"/>
              </a:spcBef>
              <a:spcAft>
                <a:spcPts val="0"/>
              </a:spcAft>
              <a:defRPr/>
            </a:pPr>
            <a:r>
              <a:rPr lang="ru-RU" sz="3200" dirty="0" smtClean="0">
                <a:solidFill>
                  <a:srgbClr val="FFC000"/>
                </a:solidFill>
              </a:rPr>
              <a:t>Дисциплинарное наказание назначенное Джилл </a:t>
            </a:r>
            <a:r>
              <a:rPr lang="pt-BR" sz="2400" i="1" dirty="0" smtClean="0">
                <a:solidFill>
                  <a:srgbClr val="FFFFFF"/>
                </a:solidFill>
                <a:latin typeface="Tahoma"/>
                <a:ea typeface="+mn-ea"/>
                <a:cs typeface="+mn-cs"/>
              </a:rPr>
              <a:t>Discipline assigned Jill</a:t>
            </a:r>
          </a:p>
          <a:p>
            <a:pPr fontAlgn="auto">
              <a:spcBef>
                <a:spcPts val="0"/>
              </a:spcBef>
              <a:spcAft>
                <a:spcPts val="0"/>
              </a:spcAft>
              <a:defRPr/>
            </a:pPr>
            <a:endParaRPr dirty="0" smtClean="0">
              <a:latin typeface="+mn-lt"/>
              <a:ea typeface="+mn-ea"/>
              <a:cs typeface="+mn-cs"/>
            </a:endParaRPr>
          </a:p>
          <a:p>
            <a:pPr marL="457200" indent="-457200" fontAlgn="auto">
              <a:spcBef>
                <a:spcPts val="0"/>
              </a:spcBef>
              <a:spcAft>
                <a:spcPts val="0"/>
              </a:spcAft>
              <a:buFontTx/>
              <a:buAutoNum type="arabicPeriod" startAt="3"/>
              <a:defRPr/>
            </a:pPr>
            <a:r>
              <a:rPr lang="ru-RU" sz="2800" dirty="0" smtClean="0">
                <a:solidFill>
                  <a:srgbClr val="FFC000"/>
                </a:solidFill>
              </a:rPr>
              <a:t>В следующий раз, когда Джилл по графику должна стирать, ей не разрешено использовать стиральную машину или сушилку – стирать она должна вручную.</a:t>
            </a:r>
            <a:r>
              <a:rPr lang="ru-RU" sz="2400" dirty="0" smtClean="0">
                <a:solidFill>
                  <a:srgbClr val="FFC000"/>
                </a:solidFill>
              </a:rPr>
              <a:t> </a:t>
            </a:r>
            <a:r>
              <a:rPr lang="en-US" sz="2400" i="1" dirty="0" smtClean="0">
                <a:solidFill>
                  <a:srgbClr val="FFC000"/>
                </a:solidFill>
              </a:rPr>
              <a:t/>
            </a:r>
            <a:br>
              <a:rPr lang="en-US" sz="2400" i="1" dirty="0" smtClean="0">
                <a:solidFill>
                  <a:srgbClr val="FFC000"/>
                </a:solidFill>
              </a:rPr>
            </a:br>
            <a:r>
              <a:rPr lang="en-US" sz="2000" i="1" dirty="0" smtClean="0">
                <a:solidFill>
                  <a:srgbClr val="FFFFFF"/>
                </a:solidFill>
                <a:latin typeface="Tahoma"/>
                <a:ea typeface="+mn-ea"/>
                <a:cs typeface="+mn-cs"/>
              </a:rPr>
              <a:t>On </a:t>
            </a:r>
            <a:r>
              <a:rPr lang="en-US" sz="2000" i="1" dirty="0">
                <a:solidFill>
                  <a:srgbClr val="FFFFFF"/>
                </a:solidFill>
                <a:latin typeface="Tahoma"/>
                <a:ea typeface="+mn-ea"/>
                <a:cs typeface="+mn-cs"/>
              </a:rPr>
              <a:t>her next scheduled day to do her laundry, she was not allowed to use the washer or dryer, but had to do her laundry by hand.</a:t>
            </a:r>
            <a:endParaRPr lang="pt-BR" sz="2000" i="1" dirty="0">
              <a:solidFill>
                <a:srgbClr val="FFFFFF"/>
              </a:solidFill>
              <a:latin typeface="Tahoma"/>
              <a:ea typeface="+mn-ea"/>
              <a:cs typeface="+mn-cs"/>
            </a:endParaRPr>
          </a:p>
          <a:p>
            <a:pPr fontAlgn="auto">
              <a:spcBef>
                <a:spcPts val="0"/>
              </a:spcBef>
              <a:spcAft>
                <a:spcPts val="0"/>
              </a:spcAft>
              <a:defRPr/>
            </a:pPr>
            <a:endParaRPr sz="1600" i="1"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82948"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4711E84F-6EC8-4629-8249-DB33B71662B1}" type="slidenum">
              <a:rPr lang="pt-BR" sz="1000">
                <a:solidFill>
                  <a:srgbClr val="FFFFFF"/>
                </a:solidFill>
                <a:latin typeface="Tahoma" pitchFamily="34" charset="0"/>
              </a:rPr>
              <a:pPr/>
              <a:t>76</a:t>
            </a:fld>
            <a:endParaRPr lang="en-US"/>
          </a:p>
        </p:txBody>
      </p:sp>
      <p:sp>
        <p:nvSpPr>
          <p:cNvPr id="82949"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8295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ustomShape 1"/>
          <p:cNvSpPr>
            <a:spLocks noChangeArrowheads="1"/>
          </p:cNvSpPr>
          <p:nvPr/>
        </p:nvSpPr>
        <p:spPr bwMode="auto">
          <a:xfrm>
            <a:off x="685800" y="533400"/>
            <a:ext cx="7772400" cy="3886200"/>
          </a:xfrm>
          <a:prstGeom prst="rect">
            <a:avLst/>
          </a:prstGeom>
          <a:noFill/>
          <a:ln w="9525">
            <a:noFill/>
            <a:miter lim="800000"/>
            <a:headEnd/>
            <a:tailEnd/>
          </a:ln>
        </p:spPr>
        <p:txBody>
          <a:bodyPr lIns="90000" tIns="45000" rIns="90000" bIns="45000" anchor="ctr" anchorCtr="1"/>
          <a:lstStyle/>
          <a:p>
            <a:pPr algn="ctr"/>
            <a:r>
              <a:rPr lang="ru-RU" sz="5400" dirty="0">
                <a:solidFill>
                  <a:srgbClr val="FFC000"/>
                </a:solidFill>
              </a:rPr>
              <a:t>Глава 7</a:t>
            </a:r>
            <a:endParaRPr lang="en-US" sz="5400" dirty="0">
              <a:solidFill>
                <a:srgbClr val="FFC000"/>
              </a:solidFill>
            </a:endParaRPr>
          </a:p>
          <a:p>
            <a:pPr algn="ctr"/>
            <a:r>
              <a:rPr lang="ru-RU" sz="4400" b="1" dirty="0" smtClean="0">
                <a:solidFill>
                  <a:srgbClr val="FFC000"/>
                </a:solidFill>
              </a:rPr>
              <a:t>Интервью </a:t>
            </a:r>
            <a:r>
              <a:rPr lang="ru-RU" sz="4400" b="1" dirty="0">
                <a:solidFill>
                  <a:srgbClr val="FFC000"/>
                </a:solidFill>
              </a:rPr>
              <a:t>с директором программы ТЧ</a:t>
            </a:r>
            <a:endParaRPr lang="en-US" sz="4400" dirty="0">
              <a:solidFill>
                <a:srgbClr val="FFC000"/>
              </a:solidFill>
            </a:endParaRPr>
          </a:p>
          <a:p>
            <a:pPr algn="ctr"/>
            <a:endParaRPr lang="pt-BR" sz="2400" i="1" dirty="0" smtClean="0">
              <a:solidFill>
                <a:srgbClr val="FFFFCC"/>
              </a:solidFill>
              <a:latin typeface="Tahoma" pitchFamily="34" charset="0"/>
            </a:endParaRPr>
          </a:p>
          <a:p>
            <a:pPr algn="ctr"/>
            <a:r>
              <a:rPr lang="pt-BR" sz="2400" i="1" dirty="0" smtClean="0">
                <a:solidFill>
                  <a:srgbClr val="FFFFCC"/>
                </a:solidFill>
                <a:latin typeface="Tahoma" pitchFamily="34" charset="0"/>
              </a:rPr>
              <a:t>Lesson </a:t>
            </a:r>
            <a:r>
              <a:rPr lang="pt-BR" sz="2400" i="1" dirty="0">
                <a:solidFill>
                  <a:srgbClr val="FFFFCC"/>
                </a:solidFill>
                <a:latin typeface="Tahoma" pitchFamily="34" charset="0"/>
              </a:rPr>
              <a:t>7</a:t>
            </a:r>
            <a:r>
              <a:rPr lang="pt-BR" sz="2400" dirty="0">
                <a:solidFill>
                  <a:srgbClr val="FFFFCC"/>
                </a:solidFill>
                <a:latin typeface="Tahoma" pitchFamily="34" charset="0"/>
              </a:rPr>
              <a:t>	 </a:t>
            </a:r>
            <a:endParaRPr lang="en-US" sz="2400" dirty="0"/>
          </a:p>
          <a:p>
            <a:pPr algn="ctr"/>
            <a:r>
              <a:rPr lang="pt-BR" sz="2400" i="1" dirty="0" smtClean="0">
                <a:solidFill>
                  <a:srgbClr val="FFFFCC"/>
                </a:solidFill>
                <a:latin typeface="Tahoma" pitchFamily="34" charset="0"/>
              </a:rPr>
              <a:t>Interview </a:t>
            </a:r>
            <a:r>
              <a:rPr lang="pt-BR" sz="2400" i="1" dirty="0">
                <a:solidFill>
                  <a:srgbClr val="FFFFCC"/>
                </a:solidFill>
                <a:latin typeface="Tahoma" pitchFamily="34" charset="0"/>
              </a:rPr>
              <a:t>with Teen Challenge Program Director</a:t>
            </a:r>
            <a:endParaRPr lang="en-US" sz="2400" dirty="0"/>
          </a:p>
          <a:p>
            <a:endParaRPr lang="en-US" dirty="0"/>
          </a:p>
        </p:txBody>
      </p:sp>
      <p:sp>
        <p:nvSpPr>
          <p:cNvPr id="83971" name="CustomShape 2"/>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8397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020274D4-708E-4DE0-B51D-644570BF1DFF}" type="slidenum">
              <a:rPr lang="pt-BR" sz="1000">
                <a:solidFill>
                  <a:srgbClr val="FFFFFF"/>
                </a:solidFill>
                <a:latin typeface="Tahoma" pitchFamily="34" charset="0"/>
              </a:rPr>
              <a:pPr/>
              <a:t>77</a:t>
            </a:fld>
            <a:endParaRPr lang="en-US"/>
          </a:p>
        </p:txBody>
      </p:sp>
      <p:pic>
        <p:nvPicPr>
          <p:cNvPr id="83973" name="Picture 2"/>
          <p:cNvPicPr>
            <a:picLocks noChangeAspect="1" noChangeArrowheads="1"/>
          </p:cNvPicPr>
          <p:nvPr/>
        </p:nvPicPr>
        <p:blipFill>
          <a:blip r:embed="rId2"/>
          <a:srcRect/>
          <a:stretch>
            <a:fillRect/>
          </a:stretch>
        </p:blipFill>
        <p:spPr bwMode="auto">
          <a:xfrm>
            <a:off x="2743200" y="4213225"/>
            <a:ext cx="3656013" cy="2035175"/>
          </a:xfrm>
          <a:prstGeom prst="rect">
            <a:avLst/>
          </a:prstGeom>
          <a:noFill/>
          <a:ln w="9525">
            <a:noFill/>
            <a:miter lim="800000"/>
            <a:headEnd/>
            <a:tailEnd/>
          </a:ln>
        </p:spPr>
      </p:pic>
      <p:sp>
        <p:nvSpPr>
          <p:cNvPr id="83974"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ustomShape 1"/>
          <p:cNvSpPr>
            <a:spLocks noChangeArrowheads="1"/>
          </p:cNvSpPr>
          <p:nvPr/>
        </p:nvSpPr>
        <p:spPr bwMode="auto">
          <a:xfrm>
            <a:off x="76200" y="914400"/>
            <a:ext cx="7772400" cy="3048000"/>
          </a:xfrm>
          <a:prstGeom prst="rect">
            <a:avLst/>
          </a:prstGeom>
          <a:noFill/>
          <a:ln w="9525">
            <a:noFill/>
            <a:miter lim="800000"/>
            <a:headEnd/>
            <a:tailEnd/>
          </a:ln>
        </p:spPr>
        <p:txBody>
          <a:bodyPr lIns="90000" tIns="45000" rIns="90000" bIns="45000" anchor="ctr" anchorCtr="1"/>
          <a:lstStyle/>
          <a:p>
            <a:pPr algn="ctr"/>
            <a:r>
              <a:rPr lang="ru-RU" sz="5400" dirty="0">
                <a:solidFill>
                  <a:srgbClr val="FFC000"/>
                </a:solidFill>
              </a:rPr>
              <a:t>Глава 8</a:t>
            </a:r>
            <a:endParaRPr lang="en-US" sz="5400" dirty="0">
              <a:solidFill>
                <a:srgbClr val="FFC000"/>
              </a:solidFill>
            </a:endParaRPr>
          </a:p>
          <a:p>
            <a:pPr algn="ctr"/>
            <a:r>
              <a:rPr lang="ru-RU" sz="4400" b="1" dirty="0">
                <a:solidFill>
                  <a:srgbClr val="FFC000"/>
                </a:solidFill>
              </a:rPr>
              <a:t>Методы наказания</a:t>
            </a:r>
            <a:endParaRPr lang="en-US" sz="4400" dirty="0">
              <a:solidFill>
                <a:srgbClr val="FFC000"/>
              </a:solidFill>
            </a:endParaRPr>
          </a:p>
          <a:p>
            <a:pPr algn="ctr"/>
            <a:endParaRPr lang="en-US" dirty="0"/>
          </a:p>
          <a:p>
            <a:pPr algn="ctr"/>
            <a:r>
              <a:rPr lang="pt-BR" sz="2400" i="1" dirty="0">
                <a:solidFill>
                  <a:srgbClr val="FFFFCC"/>
                </a:solidFill>
                <a:latin typeface="+mn-lt"/>
              </a:rPr>
              <a:t>Lesson 8</a:t>
            </a:r>
            <a:endParaRPr lang="en-US" sz="2400" dirty="0">
              <a:latin typeface="+mn-lt"/>
            </a:endParaRPr>
          </a:p>
          <a:p>
            <a:pPr algn="ctr"/>
            <a:r>
              <a:rPr lang="pt-BR" sz="2400" i="1" dirty="0">
                <a:solidFill>
                  <a:srgbClr val="FFFFCC"/>
                </a:solidFill>
                <a:latin typeface="+mn-lt"/>
              </a:rPr>
              <a:t>Methods of Discipline</a:t>
            </a:r>
            <a:endParaRPr lang="en-US" sz="2400" dirty="0">
              <a:latin typeface="+mn-lt"/>
            </a:endParaRPr>
          </a:p>
          <a:p>
            <a:endParaRPr lang="en-US" dirty="0"/>
          </a:p>
        </p:txBody>
      </p:sp>
      <p:sp>
        <p:nvSpPr>
          <p:cNvPr id="84995" name="CustomShape 2"/>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8499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82185712-6068-4C6B-80DD-D6D219DBF011}" type="slidenum">
              <a:rPr lang="pt-BR" sz="1000">
                <a:solidFill>
                  <a:srgbClr val="FFFFFF"/>
                </a:solidFill>
                <a:latin typeface="Tahoma" pitchFamily="34" charset="0"/>
              </a:rPr>
              <a:pPr/>
              <a:t>78</a:t>
            </a:fld>
            <a:endParaRPr lang="en-US"/>
          </a:p>
        </p:txBody>
      </p:sp>
      <p:pic>
        <p:nvPicPr>
          <p:cNvPr id="84997" name="Picture 2"/>
          <p:cNvPicPr>
            <a:picLocks noChangeAspect="1" noChangeArrowheads="1"/>
          </p:cNvPicPr>
          <p:nvPr/>
        </p:nvPicPr>
        <p:blipFill>
          <a:blip r:embed="rId2"/>
          <a:srcRect/>
          <a:stretch>
            <a:fillRect/>
          </a:stretch>
        </p:blipFill>
        <p:spPr bwMode="auto">
          <a:xfrm>
            <a:off x="2744788" y="3897313"/>
            <a:ext cx="3657600" cy="2035175"/>
          </a:xfrm>
          <a:prstGeom prst="rect">
            <a:avLst/>
          </a:prstGeom>
          <a:noFill/>
          <a:ln w="9525">
            <a:noFill/>
            <a:miter lim="800000"/>
            <a:headEnd/>
            <a:tailEnd/>
          </a:ln>
        </p:spPr>
      </p:pic>
      <p:sp>
        <p:nvSpPr>
          <p:cNvPr id="84998"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9/2013</a:t>
            </a:r>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ustomShape 1"/>
          <p:cNvSpPr>
            <a:spLocks noChangeArrowheads="1"/>
          </p:cNvSpPr>
          <p:nvPr/>
        </p:nvSpPr>
        <p:spPr bwMode="auto">
          <a:xfrm>
            <a:off x="457200" y="688975"/>
            <a:ext cx="8229600" cy="1139825"/>
          </a:xfrm>
          <a:prstGeom prst="rect">
            <a:avLst/>
          </a:prstGeom>
          <a:noFill/>
          <a:ln w="9525">
            <a:noFill/>
            <a:miter lim="800000"/>
            <a:headEnd/>
            <a:tailEnd/>
          </a:ln>
        </p:spPr>
        <p:txBody>
          <a:bodyPr lIns="90000" tIns="45000" rIns="90000" bIns="45000" anchor="ctr" anchorCtr="1"/>
          <a:lstStyle/>
          <a:p>
            <a:pPr algn="ctr"/>
            <a:r>
              <a:rPr lang="ru-RU" sz="4400" b="1" dirty="0">
                <a:solidFill>
                  <a:srgbClr val="FFC000"/>
                </a:solidFill>
              </a:rPr>
              <a:t>Ключевая истина</a:t>
            </a:r>
            <a:r>
              <a:rPr lang="ru-RU" sz="4400" b="1" dirty="0" smtClean="0">
                <a:solidFill>
                  <a:srgbClr val="FFC000"/>
                </a:solidFill>
              </a:rPr>
              <a:t>:</a:t>
            </a:r>
            <a:endParaRPr lang="en-US" sz="4400" b="1" dirty="0" smtClean="0">
              <a:solidFill>
                <a:srgbClr val="FFC000"/>
              </a:solidFill>
            </a:endParaRPr>
          </a:p>
          <a:p>
            <a:pPr algn="ctr"/>
            <a:r>
              <a:rPr lang="ru-RU" sz="4400" b="1" dirty="0" smtClean="0">
                <a:solidFill>
                  <a:srgbClr val="FFC000"/>
                </a:solidFill>
              </a:rPr>
              <a:t> </a:t>
            </a:r>
            <a:r>
              <a:rPr lang="ru-RU" sz="4400" b="1" dirty="0"/>
              <a:t>	</a:t>
            </a:r>
            <a:endParaRPr lang="en-US" dirty="0"/>
          </a:p>
        </p:txBody>
      </p:sp>
      <p:sp>
        <p:nvSpPr>
          <p:cNvPr id="86019" name="CustomShape 2"/>
          <p:cNvSpPr>
            <a:spLocks noChangeArrowheads="1"/>
          </p:cNvSpPr>
          <p:nvPr/>
        </p:nvSpPr>
        <p:spPr bwMode="auto">
          <a:xfrm>
            <a:off x="381000" y="1447800"/>
            <a:ext cx="8229600" cy="3962400"/>
          </a:xfrm>
          <a:prstGeom prst="rect">
            <a:avLst/>
          </a:prstGeom>
          <a:noFill/>
          <a:ln w="9525">
            <a:noFill/>
            <a:miter lim="800000"/>
            <a:headEnd/>
            <a:tailEnd/>
          </a:ln>
        </p:spPr>
        <p:txBody>
          <a:bodyPr lIns="90000" tIns="45000" rIns="90000" bIns="45000"/>
          <a:lstStyle/>
          <a:p>
            <a:pPr algn="ctr"/>
            <a:r>
              <a:rPr lang="ru-RU" sz="3200" dirty="0">
                <a:solidFill>
                  <a:srgbClr val="FFC000"/>
                </a:solidFill>
              </a:rPr>
              <a:t>С Божьей помощью нужно найти наиболее подходящие методы наказания для каждого студента</a:t>
            </a:r>
            <a:r>
              <a:rPr lang="ru-RU" sz="3200" dirty="0" smtClean="0">
                <a:solidFill>
                  <a:srgbClr val="FFC000"/>
                </a:solidFill>
              </a:rPr>
              <a:t>.</a:t>
            </a:r>
            <a:endParaRPr lang="en-US" sz="3200" dirty="0" smtClean="0">
              <a:solidFill>
                <a:srgbClr val="FFC000"/>
              </a:solidFill>
            </a:endParaRPr>
          </a:p>
          <a:p>
            <a:pPr algn="ctr"/>
            <a:endParaRPr lang="pt-BR" sz="2400" i="1" dirty="0">
              <a:solidFill>
                <a:srgbClr val="FFC000"/>
              </a:solidFill>
              <a:latin typeface="Tahoma" pitchFamily="34" charset="0"/>
            </a:endParaRPr>
          </a:p>
          <a:p>
            <a:pPr algn="ctr"/>
            <a:r>
              <a:rPr lang="pt-BR" sz="2400" i="1" dirty="0">
                <a:solidFill>
                  <a:srgbClr val="FFFFCC"/>
                </a:solidFill>
                <a:latin typeface="Tahoma" pitchFamily="34" charset="0"/>
              </a:rPr>
              <a:t>Key Truth:</a:t>
            </a:r>
            <a:endParaRPr lang="pt-BR" sz="2400" dirty="0"/>
          </a:p>
          <a:p>
            <a:pPr algn="ctr"/>
            <a:r>
              <a:rPr lang="pt-BR" sz="2400" i="1" dirty="0">
                <a:solidFill>
                  <a:srgbClr val="FFFFFF"/>
                </a:solidFill>
                <a:latin typeface="Tahoma" pitchFamily="34" charset="0"/>
              </a:rPr>
              <a:t>With the Lord's help, we need to find the most appropriate discipline for each student.</a:t>
            </a:r>
            <a:endParaRPr lang="en-US" dirty="0"/>
          </a:p>
        </p:txBody>
      </p:sp>
      <p:sp>
        <p:nvSpPr>
          <p:cNvPr id="8602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16330E22-84F9-433D-9FEE-052C96890F77}" type="slidenum">
              <a:rPr lang="pt-BR" sz="1000">
                <a:solidFill>
                  <a:srgbClr val="FFFFFF"/>
                </a:solidFill>
                <a:latin typeface="Tahoma" pitchFamily="34" charset="0"/>
              </a:rPr>
              <a:pPr/>
              <a:t>79</a:t>
            </a:fld>
            <a:endParaRPr lang="en-US"/>
          </a:p>
        </p:txBody>
      </p:sp>
      <p:sp>
        <p:nvSpPr>
          <p:cNvPr id="8602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8602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ustomShape 1"/>
          <p:cNvSpPr>
            <a:spLocks noChangeArrowheads="1"/>
          </p:cNvSpPr>
          <p:nvPr/>
        </p:nvSpPr>
        <p:spPr bwMode="auto">
          <a:xfrm>
            <a:off x="457200" y="304800"/>
            <a:ext cx="8229600" cy="5138738"/>
          </a:xfrm>
          <a:prstGeom prst="rect">
            <a:avLst/>
          </a:prstGeom>
          <a:noFill/>
          <a:ln w="9525">
            <a:noFill/>
            <a:miter lim="800000"/>
            <a:headEnd/>
            <a:tailEnd/>
          </a:ln>
        </p:spPr>
        <p:txBody>
          <a:bodyPr lIns="90000" tIns="45000" rIns="90000" bIns="45000"/>
          <a:lstStyle/>
          <a:p>
            <a:pPr algn="ctr"/>
            <a:r>
              <a:rPr lang="az-Cyrl-AZ" sz="4000" b="1" dirty="0" smtClean="0">
                <a:solidFill>
                  <a:srgbClr val="FFC000"/>
                </a:solidFill>
                <a:latin typeface="Tahoma" pitchFamily="34" charset="0"/>
              </a:rPr>
              <a:t>вопрос</a:t>
            </a:r>
            <a:r>
              <a:rPr lang="pt-BR" sz="4000" b="1" dirty="0" smtClean="0">
                <a:solidFill>
                  <a:srgbClr val="FFC000"/>
                </a:solidFill>
                <a:latin typeface="Tahoma" pitchFamily="34" charset="0"/>
              </a:rPr>
              <a:t> </a:t>
            </a:r>
            <a:r>
              <a:rPr lang="pt-BR" sz="4000" b="1" dirty="0">
                <a:solidFill>
                  <a:srgbClr val="FFC000"/>
                </a:solidFill>
                <a:latin typeface="Tahoma" pitchFamily="34" charset="0"/>
              </a:rPr>
              <a:t>5 </a:t>
            </a:r>
            <a:r>
              <a:rPr lang="pt-BR" sz="2800" b="1" i="1" dirty="0">
                <a:solidFill>
                  <a:srgbClr val="FFFFFF"/>
                </a:solidFill>
                <a:latin typeface="Tahoma" pitchFamily="34" charset="0"/>
              </a:rPr>
              <a:t>Question 5</a:t>
            </a:r>
          </a:p>
          <a:p>
            <a:r>
              <a:rPr lang="ru-RU" sz="4000" dirty="0" smtClean="0">
                <a:solidFill>
                  <a:srgbClr val="FFC000"/>
                </a:solidFill>
              </a:rPr>
              <a:t>Насколько </a:t>
            </a:r>
            <a:r>
              <a:rPr lang="ru-RU" sz="4000" dirty="0">
                <a:solidFill>
                  <a:srgbClr val="FFC000"/>
                </a:solidFill>
              </a:rPr>
              <a:t>часто тот, кто наказывал вас, гневался во время наказания? </a:t>
            </a:r>
            <a:endParaRPr lang="en-US" sz="4000" dirty="0" smtClean="0">
              <a:solidFill>
                <a:srgbClr val="FFC000"/>
              </a:solidFill>
            </a:endParaRPr>
          </a:p>
          <a:p>
            <a:r>
              <a:rPr lang="pt-BR" sz="2800" i="1" dirty="0" smtClean="0">
                <a:solidFill>
                  <a:srgbClr val="FFFFFF"/>
                </a:solidFill>
                <a:latin typeface="Tahoma" pitchFamily="34" charset="0"/>
              </a:rPr>
              <a:t>How </a:t>
            </a:r>
            <a:r>
              <a:rPr lang="pt-BR" sz="2800" i="1" dirty="0">
                <a:solidFill>
                  <a:srgbClr val="FFFFFF"/>
                </a:solidFill>
                <a:latin typeface="Tahoma" pitchFamily="34" charset="0"/>
              </a:rPr>
              <a:t>often were the persons angry at the time they were disciplining you?</a:t>
            </a:r>
          </a:p>
          <a:p>
            <a:endParaRPr lang="en-US" dirty="0"/>
          </a:p>
          <a:p>
            <a:r>
              <a:rPr lang="pt-BR" sz="3200" u="sng" dirty="0">
                <a:solidFill>
                  <a:srgbClr val="FFFFFF"/>
                </a:solidFill>
                <a:latin typeface="Tahoma" pitchFamily="34" charset="0"/>
              </a:rPr>
              <a:t>								</a:t>
            </a:r>
            <a:endParaRPr lang="en-US" dirty="0"/>
          </a:p>
          <a:p>
            <a:r>
              <a:rPr lang="ru-RU" sz="2400" dirty="0">
                <a:solidFill>
                  <a:srgbClr val="FFC000"/>
                </a:solidFill>
              </a:rPr>
              <a:t>Редко	</a:t>
            </a:r>
            <a:r>
              <a:rPr lang="pt-BR" sz="2800" dirty="0">
                <a:solidFill>
                  <a:srgbClr val="FFFFFF"/>
                </a:solidFill>
                <a:latin typeface="Tahoma" pitchFamily="34" charset="0"/>
              </a:rPr>
              <a:t> 			</a:t>
            </a:r>
            <a:r>
              <a:rPr lang="pt-BR" sz="2800" dirty="0">
                <a:solidFill>
                  <a:srgbClr val="FFC000"/>
                </a:solidFill>
                <a:latin typeface="Tahoma" pitchFamily="34" charset="0"/>
              </a:rPr>
              <a:t>           </a:t>
            </a:r>
            <a:r>
              <a:rPr lang="ru-RU" sz="2800" dirty="0">
                <a:solidFill>
                  <a:srgbClr val="FFC000"/>
                </a:solidFill>
              </a:rPr>
              <a:t> </a:t>
            </a:r>
            <a:r>
              <a:rPr lang="en-US" sz="2800" dirty="0" smtClean="0">
                <a:solidFill>
                  <a:srgbClr val="FFC000"/>
                </a:solidFill>
              </a:rPr>
              <a:t>   </a:t>
            </a:r>
            <a:r>
              <a:rPr lang="ru-RU" sz="2800" dirty="0" smtClean="0">
                <a:solidFill>
                  <a:srgbClr val="FFC000"/>
                </a:solidFill>
              </a:rPr>
              <a:t>Очень </a:t>
            </a:r>
            <a:r>
              <a:rPr lang="ru-RU" sz="2800" dirty="0">
                <a:solidFill>
                  <a:srgbClr val="FFC000"/>
                </a:solidFill>
              </a:rPr>
              <a:t>часто</a:t>
            </a:r>
            <a:endParaRPr lang="pt-BR" sz="2400" dirty="0">
              <a:solidFill>
                <a:srgbClr val="FFC000"/>
              </a:solidFill>
              <a:latin typeface="Tahoma" pitchFamily="34" charset="0"/>
            </a:endParaRPr>
          </a:p>
          <a:p>
            <a:r>
              <a:rPr lang="pt-BR" sz="2400" i="1" dirty="0">
                <a:solidFill>
                  <a:srgbClr val="FFFFFF"/>
                </a:solidFill>
                <a:latin typeface="Tahoma" pitchFamily="34" charset="0"/>
              </a:rPr>
              <a:t>Rarely 		                         </a:t>
            </a:r>
            <a:r>
              <a:rPr lang="pt-BR" sz="2400" i="1" dirty="0" smtClean="0">
                <a:solidFill>
                  <a:srgbClr val="FFFFFF"/>
                </a:solidFill>
                <a:latin typeface="Tahoma" pitchFamily="34" charset="0"/>
              </a:rPr>
              <a:t>        Very </a:t>
            </a:r>
            <a:r>
              <a:rPr lang="pt-BR" sz="2400" i="1" dirty="0">
                <a:solidFill>
                  <a:srgbClr val="FFFFFF"/>
                </a:solidFill>
                <a:latin typeface="Tahoma" pitchFamily="34" charset="0"/>
              </a:rPr>
              <a:t>often</a:t>
            </a:r>
            <a:endParaRPr lang="en-US" dirty="0"/>
          </a:p>
          <a:p>
            <a:endParaRPr lang="en-US" dirty="0"/>
          </a:p>
          <a:p>
            <a:endParaRPr lang="en-US" dirty="0"/>
          </a:p>
        </p:txBody>
      </p:sp>
      <p:sp>
        <p:nvSpPr>
          <p:cNvPr id="15363" name="CustomShape 2"/>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23BA53E9-8D6D-4820-A4D3-65E471B2C132}" type="slidenum">
              <a:rPr lang="pt-BR" sz="1000">
                <a:solidFill>
                  <a:srgbClr val="FFFFFF"/>
                </a:solidFill>
                <a:latin typeface="Tahoma" pitchFamily="34" charset="0"/>
              </a:rPr>
              <a:pPr/>
              <a:t>8</a:t>
            </a:fld>
            <a:endParaRPr lang="en-US"/>
          </a:p>
        </p:txBody>
      </p:sp>
      <p:sp>
        <p:nvSpPr>
          <p:cNvPr id="15364" name="CustomShape 3"/>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5365"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pt-BR" sz="4200" dirty="0">
                <a:solidFill>
                  <a:srgbClr val="FFFFCC"/>
                </a:solidFill>
                <a:latin typeface="Tahoma" pitchFamily="34" charset="0"/>
              </a:rPr>
              <a:t> </a:t>
            </a:r>
            <a:r>
              <a:rPr lang="ru-RU" sz="4400" b="1" dirty="0">
                <a:solidFill>
                  <a:srgbClr val="FFC000"/>
                </a:solidFill>
              </a:rPr>
              <a:t>Ключевое место Писания</a:t>
            </a:r>
            <a:r>
              <a:rPr lang="ru-RU" sz="4400" b="1" dirty="0"/>
              <a:t>: </a:t>
            </a:r>
            <a:r>
              <a:rPr lang="pt-BR" sz="3200" i="1" dirty="0">
                <a:solidFill>
                  <a:srgbClr val="FFFFCC"/>
                </a:solidFill>
                <a:latin typeface="Tahoma" pitchFamily="34" charset="0"/>
              </a:rPr>
              <a:t>	</a:t>
            </a:r>
            <a:endParaRPr lang="en-US" dirty="0"/>
          </a:p>
        </p:txBody>
      </p:sp>
      <p:sp>
        <p:nvSpPr>
          <p:cNvPr id="87043" name="CustomShape 2"/>
          <p:cNvSpPr>
            <a:spLocks noChangeArrowheads="1"/>
          </p:cNvSpPr>
          <p:nvPr/>
        </p:nvSpPr>
        <p:spPr bwMode="auto">
          <a:xfrm>
            <a:off x="457200" y="1600200"/>
            <a:ext cx="8229600" cy="4529138"/>
          </a:xfrm>
          <a:prstGeom prst="rect">
            <a:avLst/>
          </a:prstGeom>
          <a:noFill/>
          <a:ln w="9525">
            <a:noFill/>
            <a:miter lim="800000"/>
            <a:headEnd/>
            <a:tailEnd/>
          </a:ln>
        </p:spPr>
        <p:txBody>
          <a:bodyPr lIns="90000" tIns="45000" rIns="90000" bIns="45000"/>
          <a:lstStyle/>
          <a:p>
            <a:pPr algn="ctr"/>
            <a:r>
              <a:rPr lang="ru-RU" sz="2800" dirty="0">
                <a:solidFill>
                  <a:srgbClr val="FFC000"/>
                </a:solidFill>
              </a:rPr>
              <a:t>Евреям 12:11</a:t>
            </a:r>
            <a:endParaRPr lang="en-US" sz="2800" dirty="0">
              <a:solidFill>
                <a:srgbClr val="FFC000"/>
              </a:solidFill>
            </a:endParaRPr>
          </a:p>
          <a:p>
            <a:r>
              <a:rPr lang="ru-RU" sz="2800" dirty="0" smtClean="0">
                <a:solidFill>
                  <a:srgbClr val="FFC000"/>
                </a:solidFill>
              </a:rPr>
              <a:t>Всякое </a:t>
            </a:r>
            <a:r>
              <a:rPr lang="ru-RU" sz="2800" dirty="0">
                <a:solidFill>
                  <a:srgbClr val="FFC000"/>
                </a:solidFill>
              </a:rPr>
              <a:t>наказание в настоящее время кажется не радостью, а печалью; но после наученным через него доставляет мирный плод </a:t>
            </a:r>
            <a:r>
              <a:rPr lang="ru-RU" sz="2800" dirty="0" smtClean="0">
                <a:solidFill>
                  <a:srgbClr val="FFC000"/>
                </a:solidFill>
              </a:rPr>
              <a:t>праведности</a:t>
            </a:r>
            <a:r>
              <a:rPr lang="en-US" sz="2800" dirty="0" smtClean="0">
                <a:solidFill>
                  <a:srgbClr val="FFC000"/>
                </a:solidFill>
              </a:rPr>
              <a:t>.</a:t>
            </a:r>
            <a:endParaRPr lang="en-US" dirty="0">
              <a:solidFill>
                <a:srgbClr val="FFC000"/>
              </a:solidFill>
            </a:endParaRPr>
          </a:p>
          <a:p>
            <a:endParaRPr lang="en-US" dirty="0"/>
          </a:p>
          <a:p>
            <a:pPr algn="ctr"/>
            <a:r>
              <a:rPr lang="pt-BR" sz="2000" i="1" dirty="0">
                <a:solidFill>
                  <a:srgbClr val="FFFFCC"/>
                </a:solidFill>
                <a:latin typeface="Tahoma" pitchFamily="34" charset="0"/>
              </a:rPr>
              <a:t>Key Verse: </a:t>
            </a:r>
          </a:p>
          <a:p>
            <a:pPr algn="ctr"/>
            <a:r>
              <a:rPr lang="pt-BR" sz="2000" i="1" dirty="0">
                <a:solidFill>
                  <a:srgbClr val="FFFFFF"/>
                </a:solidFill>
                <a:latin typeface="Tahoma" pitchFamily="34" charset="0"/>
              </a:rPr>
              <a:t>Hebrews 12:11  (NIV) </a:t>
            </a:r>
            <a:endParaRPr lang="en-US" dirty="0"/>
          </a:p>
          <a:p>
            <a:r>
              <a:rPr lang="pt-BR" sz="2000" i="1" dirty="0">
                <a:solidFill>
                  <a:srgbClr val="FFFFFF"/>
                </a:solidFill>
                <a:latin typeface="Tahoma" pitchFamily="34" charset="0"/>
              </a:rPr>
              <a:t>No discipline seems pleasant at the time, but painful. Later on, however, it produces a harvest of righteousness and peace for those who have been trained by it. </a:t>
            </a:r>
            <a:endParaRPr lang="en-US" dirty="0"/>
          </a:p>
          <a:p>
            <a:endParaRPr lang="en-US" dirty="0"/>
          </a:p>
        </p:txBody>
      </p:sp>
      <p:sp>
        <p:nvSpPr>
          <p:cNvPr id="8704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991283BC-E234-42D0-A863-38DA90837E47}" type="slidenum">
              <a:rPr lang="pt-BR" sz="1000">
                <a:solidFill>
                  <a:srgbClr val="FFFFFF"/>
                </a:solidFill>
                <a:latin typeface="Tahoma" pitchFamily="34" charset="0"/>
              </a:rPr>
              <a:pPr/>
              <a:t>80</a:t>
            </a:fld>
            <a:endParaRPr lang="en-US"/>
          </a:p>
        </p:txBody>
      </p:sp>
      <p:sp>
        <p:nvSpPr>
          <p:cNvPr id="8704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8704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2C26F20C-F3E8-479F-8108-169246D0A2EA}" type="slidenum">
              <a:rPr lang="pt-BR" sz="1000">
                <a:solidFill>
                  <a:srgbClr val="FFFFFF"/>
                </a:solidFill>
                <a:latin typeface="Tahoma" pitchFamily="34" charset="0"/>
              </a:rPr>
              <a:pPr/>
              <a:t>81</a:t>
            </a:fld>
            <a:endParaRPr lang="en-US"/>
          </a:p>
        </p:txBody>
      </p:sp>
      <p:sp>
        <p:nvSpPr>
          <p:cNvPr id="88067"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88068" name="CustomShape 3"/>
          <p:cNvSpPr>
            <a:spLocks noChangeArrowheads="1"/>
          </p:cNvSpPr>
          <p:nvPr/>
        </p:nvSpPr>
        <p:spPr bwMode="auto">
          <a:xfrm>
            <a:off x="457200" y="277813"/>
            <a:ext cx="8229600" cy="1530350"/>
          </a:xfrm>
          <a:prstGeom prst="rect">
            <a:avLst/>
          </a:prstGeom>
          <a:noFill/>
          <a:ln w="9525">
            <a:noFill/>
            <a:miter lim="800000"/>
            <a:headEnd/>
            <a:tailEnd/>
          </a:ln>
        </p:spPr>
        <p:txBody>
          <a:bodyPr lIns="90000" tIns="45000" rIns="90000" bIns="45000" anchor="ctr" anchorCtr="1"/>
          <a:lstStyle/>
          <a:p>
            <a:r>
              <a:rPr lang="ru-RU" sz="4000" dirty="0" smtClean="0">
                <a:solidFill>
                  <a:srgbClr val="FFC000"/>
                </a:solidFill>
                <a:latin typeface="+mn-lt"/>
              </a:rPr>
              <a:t>Главная забота всех сотрудников </a:t>
            </a:r>
            <a:r>
              <a:rPr lang="pt-BR" sz="2400" i="1" dirty="0" smtClean="0">
                <a:solidFill>
                  <a:schemeClr val="bg1"/>
                </a:solidFill>
                <a:latin typeface="Tahoma" pitchFamily="34" charset="0"/>
              </a:rPr>
              <a:t>A </a:t>
            </a:r>
            <a:r>
              <a:rPr lang="pt-BR" sz="2400" i="1" dirty="0">
                <a:solidFill>
                  <a:schemeClr val="bg1"/>
                </a:solidFill>
                <a:latin typeface="Tahoma" pitchFamily="34" charset="0"/>
              </a:rPr>
              <a:t>major concern for all staff</a:t>
            </a:r>
            <a:endParaRPr lang="en-US" dirty="0">
              <a:solidFill>
                <a:schemeClr val="bg1"/>
              </a:solidFill>
            </a:endParaRPr>
          </a:p>
        </p:txBody>
      </p:sp>
      <p:sp>
        <p:nvSpPr>
          <p:cNvPr id="568" name="CustomShape 4"/>
          <p:cNvSpPr>
            <a:spLocks noChangeArrowheads="1"/>
          </p:cNvSpPr>
          <p:nvPr/>
        </p:nvSpPr>
        <p:spPr bwMode="auto">
          <a:xfrm>
            <a:off x="457200" y="1881188"/>
            <a:ext cx="8229600" cy="4249737"/>
          </a:xfrm>
          <a:prstGeom prst="rect">
            <a:avLst/>
          </a:prstGeom>
          <a:noFill/>
          <a:ln w="9525">
            <a:noFill/>
            <a:miter lim="800000"/>
            <a:headEnd/>
            <a:tailEnd/>
          </a:ln>
        </p:spPr>
        <p:txBody>
          <a:bodyPr lIns="90000" tIns="45000" rIns="90000" bIns="45000"/>
          <a:lstStyle/>
          <a:p>
            <a:pPr>
              <a:buSzPct val="25000"/>
            </a:pPr>
            <a:r>
              <a:rPr lang="ru-RU" sz="3200" dirty="0" smtClean="0">
                <a:solidFill>
                  <a:srgbClr val="FFC000"/>
                </a:solidFill>
                <a:latin typeface="Tahoma" pitchFamily="34" charset="0"/>
                <a:cs typeface="Tahoma" pitchFamily="34" charset="0"/>
              </a:rPr>
              <a:t>В чем заключается смысл дисциплины?</a:t>
            </a:r>
            <a:endParaRPr lang="en-US" sz="3200" dirty="0" smtClean="0">
              <a:solidFill>
                <a:srgbClr val="FFC000"/>
              </a:solidFill>
              <a:latin typeface="Tahoma" pitchFamily="34" charset="0"/>
              <a:cs typeface="Tahoma" pitchFamily="34" charset="0"/>
            </a:endParaRPr>
          </a:p>
          <a:p>
            <a:pPr>
              <a:buSzPct val="25000"/>
            </a:pPr>
            <a:r>
              <a:rPr lang="pt-BR" sz="2000" i="1" dirty="0" smtClean="0">
                <a:solidFill>
                  <a:srgbClr val="FFFFFF"/>
                </a:solidFill>
                <a:latin typeface="Tahoma" pitchFamily="34" charset="0"/>
              </a:rPr>
              <a:t>What </a:t>
            </a:r>
            <a:r>
              <a:rPr lang="pt-BR" sz="2000" i="1" dirty="0">
                <a:solidFill>
                  <a:srgbClr val="FFFFFF"/>
                </a:solidFill>
                <a:latin typeface="Tahoma" pitchFamily="34" charset="0"/>
              </a:rPr>
              <a:t>is the intent behind the discipline?</a:t>
            </a:r>
          </a:p>
          <a:p>
            <a:pPr>
              <a:buSzPct val="25000"/>
              <a:buFont typeface="Wingdings" pitchFamily="2" charset="2"/>
              <a:buChar char=""/>
            </a:pPr>
            <a:endParaRPr lang="en-US" dirty="0"/>
          </a:p>
          <a:p>
            <a:r>
              <a:rPr lang="ru-RU" sz="3200" dirty="0" smtClean="0">
                <a:solidFill>
                  <a:srgbClr val="FFC000"/>
                </a:solidFill>
              </a:rPr>
              <a:t>Как это наказание поможет данному студенту развить в себе отношение верующего человека и поведение христианина?</a:t>
            </a:r>
            <a:endParaRPr lang="en-US" sz="3200" dirty="0" smtClean="0">
              <a:solidFill>
                <a:srgbClr val="FFC000"/>
              </a:solidFill>
            </a:endParaRPr>
          </a:p>
          <a:p>
            <a:pPr>
              <a:buSzPct val="25000"/>
            </a:pPr>
            <a:r>
              <a:rPr lang="pt-BR" sz="2000" i="1" dirty="0" smtClean="0">
                <a:solidFill>
                  <a:srgbClr val="FFFFFF"/>
                </a:solidFill>
                <a:latin typeface="Tahoma" pitchFamily="34" charset="0"/>
              </a:rPr>
              <a:t>How </a:t>
            </a:r>
            <a:r>
              <a:rPr lang="pt-BR" sz="2000" i="1" dirty="0">
                <a:solidFill>
                  <a:srgbClr val="FFFFFF"/>
                </a:solidFill>
                <a:latin typeface="Tahoma" pitchFamily="34" charset="0"/>
              </a:rPr>
              <a:t>will this discipline help this student develop the godly attitudes and behaviors of a growing Christian?</a:t>
            </a:r>
            <a:r>
              <a:rPr lang="pt-BR" sz="1600" i="1" dirty="0">
                <a:solidFill>
                  <a:srgbClr val="FFFFFF"/>
                </a:solidFill>
                <a:latin typeface="Tahoma" pitchFamily="34" charset="0"/>
              </a:rPr>
              <a:t>	</a:t>
            </a:r>
            <a:endParaRPr lang="en-US" dirty="0"/>
          </a:p>
        </p:txBody>
      </p:sp>
      <p:sp>
        <p:nvSpPr>
          <p:cNvPr id="8807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68">
                                            <p:txEl>
                                              <p:pRg st="0" end="0"/>
                                            </p:txEl>
                                          </p:spTgt>
                                        </p:tgtEl>
                                        <p:attrNameLst>
                                          <p:attrName>style.visibility</p:attrName>
                                        </p:attrNameLst>
                                      </p:cBhvr>
                                      <p:to>
                                        <p:strVal val="visible"/>
                                      </p:to>
                                    </p:set>
                                    <p:anim calcmode="lin" valueType="num">
                                      <p:cBhvr additive="base">
                                        <p:cTn id="7" dur="500" fill="hold"/>
                                        <p:tgtEl>
                                          <p:spTgt spid="56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68">
                                            <p:txEl>
                                              <p:pRg st="1" end="1"/>
                                            </p:txEl>
                                          </p:spTgt>
                                        </p:tgtEl>
                                        <p:attrNameLst>
                                          <p:attrName>style.visibility</p:attrName>
                                        </p:attrNameLst>
                                      </p:cBhvr>
                                      <p:to>
                                        <p:strVal val="visible"/>
                                      </p:to>
                                    </p:set>
                                    <p:anim calcmode="lin" valueType="num">
                                      <p:cBhvr additive="base">
                                        <p:cTn id="11" dur="500" fill="hold"/>
                                        <p:tgtEl>
                                          <p:spTgt spid="56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68">
                                            <p:txEl>
                                              <p:pRg st="3" end="3"/>
                                            </p:txEl>
                                          </p:spTgt>
                                        </p:tgtEl>
                                        <p:attrNameLst>
                                          <p:attrName>style.visibility</p:attrName>
                                        </p:attrNameLst>
                                      </p:cBhvr>
                                      <p:to>
                                        <p:strVal val="visible"/>
                                      </p:to>
                                    </p:set>
                                    <p:anim calcmode="lin" valueType="num">
                                      <p:cBhvr additive="base">
                                        <p:cTn id="17" dur="500" fill="hold"/>
                                        <p:tgtEl>
                                          <p:spTgt spid="56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68">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68">
                                            <p:txEl>
                                              <p:pRg st="4" end="4"/>
                                            </p:txEl>
                                          </p:spTgt>
                                        </p:tgtEl>
                                        <p:attrNameLst>
                                          <p:attrName>style.visibility</p:attrName>
                                        </p:attrNameLst>
                                      </p:cBhvr>
                                      <p:to>
                                        <p:strVal val="visible"/>
                                      </p:to>
                                    </p:set>
                                    <p:anim calcmode="lin" valueType="num">
                                      <p:cBhvr additive="base">
                                        <p:cTn id="21" dur="500" fill="hold"/>
                                        <p:tgtEl>
                                          <p:spTgt spid="568">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6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ru-RU" sz="4400" dirty="0">
                <a:solidFill>
                  <a:srgbClr val="FFC000"/>
                </a:solidFill>
              </a:rPr>
              <a:t>Методы наказаний </a:t>
            </a:r>
            <a:endParaRPr lang="en-US" sz="4400" dirty="0" smtClean="0">
              <a:solidFill>
                <a:srgbClr val="FFC000"/>
              </a:solidFill>
            </a:endParaRPr>
          </a:p>
          <a:p>
            <a:pPr algn="ctr"/>
            <a:r>
              <a:rPr lang="pt-BR" sz="3200" i="1" dirty="0" smtClean="0">
                <a:solidFill>
                  <a:srgbClr val="FFFFCC"/>
                </a:solidFill>
                <a:latin typeface="Tahoma" pitchFamily="34" charset="0"/>
              </a:rPr>
              <a:t>Methods </a:t>
            </a:r>
            <a:r>
              <a:rPr lang="pt-BR" sz="3200" i="1" dirty="0">
                <a:solidFill>
                  <a:srgbClr val="FFFFCC"/>
                </a:solidFill>
                <a:latin typeface="Tahoma" pitchFamily="34" charset="0"/>
              </a:rPr>
              <a:t>of Discipline</a:t>
            </a:r>
            <a:endParaRPr lang="en-US" dirty="0"/>
          </a:p>
        </p:txBody>
      </p:sp>
      <p:sp>
        <p:nvSpPr>
          <p:cNvPr id="89091" name="CustomShape 2"/>
          <p:cNvSpPr>
            <a:spLocks noChangeArrowheads="1"/>
          </p:cNvSpPr>
          <p:nvPr/>
        </p:nvSpPr>
        <p:spPr bwMode="auto">
          <a:xfrm>
            <a:off x="457200" y="1795462"/>
            <a:ext cx="8229600" cy="4529138"/>
          </a:xfrm>
          <a:prstGeom prst="rect">
            <a:avLst/>
          </a:prstGeom>
          <a:noFill/>
          <a:ln w="9525">
            <a:noFill/>
            <a:miter lim="800000"/>
            <a:headEnd/>
            <a:tailEnd/>
          </a:ln>
        </p:spPr>
        <p:txBody>
          <a:bodyPr lIns="90000" tIns="45000" rIns="90000" bIns="45000"/>
          <a:lstStyle/>
          <a:p>
            <a:r>
              <a:rPr lang="ru-RU" sz="3600" dirty="0" smtClean="0">
                <a:solidFill>
                  <a:srgbClr val="FFC000"/>
                </a:solidFill>
              </a:rPr>
              <a:t>Дисциплинарная ситуация №­­___</a:t>
            </a:r>
            <a:endParaRPr lang="en-US" sz="3600" dirty="0">
              <a:solidFill>
                <a:srgbClr val="FFC000"/>
              </a:solidFill>
            </a:endParaRPr>
          </a:p>
          <a:p>
            <a:r>
              <a:rPr lang="pt-BR" sz="3200" dirty="0" smtClean="0">
                <a:solidFill>
                  <a:srgbClr val="FFFFFF"/>
                </a:solidFill>
                <a:latin typeface="Tahoma" pitchFamily="34" charset="0"/>
              </a:rPr>
              <a:t>Discipline situation #____</a:t>
            </a:r>
          </a:p>
          <a:p>
            <a:endParaRPr lang="pt-BR" sz="3200" dirty="0" smtClean="0">
              <a:solidFill>
                <a:srgbClr val="FFFFFF"/>
              </a:solidFill>
              <a:latin typeface="Tahoma" pitchFamily="34" charset="0"/>
            </a:endParaRPr>
          </a:p>
          <a:p>
            <a:r>
              <a:rPr lang="ru-RU" sz="3200" dirty="0" smtClean="0">
                <a:solidFill>
                  <a:srgbClr val="FFC000"/>
                </a:solidFill>
              </a:rPr>
              <a:t>Как бы Вы дисциплинировали?</a:t>
            </a:r>
            <a:endParaRPr lang="en-US" sz="3200" dirty="0" smtClean="0">
              <a:solidFill>
                <a:srgbClr val="FFC000"/>
              </a:solidFill>
            </a:endParaRPr>
          </a:p>
          <a:p>
            <a:r>
              <a:rPr lang="pt-BR" sz="3200" dirty="0" smtClean="0">
                <a:solidFill>
                  <a:srgbClr val="FFFFFF"/>
                </a:solidFill>
                <a:latin typeface="Tahoma" pitchFamily="34" charset="0"/>
              </a:rPr>
              <a:t>How </a:t>
            </a:r>
            <a:r>
              <a:rPr lang="pt-BR" sz="3200" dirty="0">
                <a:solidFill>
                  <a:srgbClr val="FFFFFF"/>
                </a:solidFill>
                <a:latin typeface="Tahoma" pitchFamily="34" charset="0"/>
              </a:rPr>
              <a:t>would you discipline?</a:t>
            </a:r>
            <a:endParaRPr lang="en-US" dirty="0"/>
          </a:p>
          <a:p>
            <a:endParaRPr lang="en-US" dirty="0"/>
          </a:p>
        </p:txBody>
      </p:sp>
      <p:sp>
        <p:nvSpPr>
          <p:cNvPr id="8909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30486E5B-DD7E-4A56-BF3A-365A2FAE9841}" type="slidenum">
              <a:rPr lang="pt-BR" sz="1000">
                <a:solidFill>
                  <a:srgbClr val="FFFFFF"/>
                </a:solidFill>
                <a:latin typeface="Tahoma" pitchFamily="34" charset="0"/>
              </a:rPr>
              <a:pPr/>
              <a:t>82</a:t>
            </a:fld>
            <a:endParaRPr lang="en-US"/>
          </a:p>
        </p:txBody>
      </p:sp>
      <p:sp>
        <p:nvSpPr>
          <p:cNvPr id="8909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8909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ru-RU" sz="4000" dirty="0" smtClean="0">
                <a:solidFill>
                  <a:srgbClr val="FFC000"/>
                </a:solidFill>
              </a:rPr>
              <a:t>Методы наказаний </a:t>
            </a:r>
            <a:endParaRPr lang="en-US" sz="4000" dirty="0" smtClean="0">
              <a:solidFill>
                <a:srgbClr val="FFC000"/>
              </a:solidFill>
            </a:endParaRPr>
          </a:p>
          <a:p>
            <a:pPr algn="ctr"/>
            <a:r>
              <a:rPr lang="pt-BR" sz="3200" i="1" dirty="0" smtClean="0">
                <a:solidFill>
                  <a:srgbClr val="FFFFCC"/>
                </a:solidFill>
                <a:latin typeface="Tahoma" pitchFamily="34" charset="0"/>
              </a:rPr>
              <a:t>Methods </a:t>
            </a:r>
            <a:r>
              <a:rPr lang="pt-BR" sz="3200" i="1" dirty="0">
                <a:solidFill>
                  <a:srgbClr val="FFFFCC"/>
                </a:solidFill>
                <a:latin typeface="Tahoma" pitchFamily="34" charset="0"/>
              </a:rPr>
              <a:t>of Discipline</a:t>
            </a:r>
            <a:endParaRPr lang="en-US" dirty="0"/>
          </a:p>
        </p:txBody>
      </p:sp>
      <p:sp>
        <p:nvSpPr>
          <p:cNvPr id="576" name="CustomShape 2"/>
          <p:cNvSpPr/>
          <p:nvPr/>
        </p:nvSpPr>
        <p:spPr>
          <a:xfrm>
            <a:off x="457200" y="1600200"/>
            <a:ext cx="8229600" cy="4529138"/>
          </a:xfrm>
          <a:prstGeom prst="rect">
            <a:avLst/>
          </a:prstGeom>
          <a:noFill/>
          <a:ln>
            <a:noFill/>
          </a:ln>
        </p:spPr>
        <p:txBody>
          <a:bodyPr lIns="90000" tIns="45000" rIns="90000" bIns="45000"/>
          <a:lstStyle/>
          <a:p>
            <a:pPr marL="466725" indent="-466725" fontAlgn="auto">
              <a:spcBef>
                <a:spcPts val="0"/>
              </a:spcBef>
              <a:spcAft>
                <a:spcPts val="1500"/>
              </a:spcAft>
              <a:defRPr/>
            </a:pPr>
            <a:r>
              <a:rPr lang="pt-BR" sz="3200" dirty="0">
                <a:solidFill>
                  <a:srgbClr val="FFC000"/>
                </a:solidFill>
                <a:latin typeface="Tahoma"/>
                <a:ea typeface="+mn-ea"/>
                <a:cs typeface="+mn-cs"/>
              </a:rPr>
              <a:t>1. </a:t>
            </a:r>
            <a:r>
              <a:rPr lang="ru-RU" sz="3200" dirty="0">
                <a:solidFill>
                  <a:srgbClr val="FFC000"/>
                </a:solidFill>
              </a:rPr>
              <a:t>Консультирование</a:t>
            </a:r>
            <a:r>
              <a:rPr lang="pt-BR" sz="3200" dirty="0" smtClean="0">
                <a:solidFill>
                  <a:srgbClr val="FFC000"/>
                </a:solidFill>
                <a:latin typeface="Tahoma"/>
                <a:ea typeface="+mn-ea"/>
                <a:cs typeface="+mn-cs"/>
              </a:rPr>
              <a:t> </a:t>
            </a:r>
            <a:r>
              <a:rPr lang="pt-BR" sz="2400" i="1" dirty="0">
                <a:solidFill>
                  <a:srgbClr val="FFFFFF"/>
                </a:solidFill>
                <a:latin typeface="Tahoma"/>
                <a:ea typeface="+mn-ea"/>
                <a:cs typeface="+mn-cs"/>
              </a:rPr>
              <a:t>Counseling</a:t>
            </a:r>
            <a:endParaRPr dirty="0">
              <a:latin typeface="+mn-lt"/>
              <a:ea typeface="+mn-ea"/>
              <a:cs typeface="+mn-cs"/>
            </a:endParaRPr>
          </a:p>
          <a:p>
            <a:pPr marL="466725" indent="-466725" fontAlgn="auto">
              <a:spcBef>
                <a:spcPts val="0"/>
              </a:spcBef>
              <a:spcAft>
                <a:spcPts val="1500"/>
              </a:spcAft>
              <a:defRPr/>
            </a:pPr>
            <a:r>
              <a:rPr lang="pt-BR" sz="3200" dirty="0">
                <a:solidFill>
                  <a:srgbClr val="FFC000"/>
                </a:solidFill>
                <a:latin typeface="Tahoma"/>
                <a:ea typeface="+mn-ea"/>
                <a:cs typeface="+mn-cs"/>
              </a:rPr>
              <a:t>2. </a:t>
            </a:r>
            <a:r>
              <a:rPr lang="ru-RU" sz="3200" dirty="0">
                <a:solidFill>
                  <a:srgbClr val="FFC000"/>
                </a:solidFill>
              </a:rPr>
              <a:t>Образовательные </a:t>
            </a:r>
            <a:r>
              <a:rPr lang="ru-RU" sz="3200" dirty="0" smtClean="0">
                <a:solidFill>
                  <a:srgbClr val="FFC000"/>
                </a:solidFill>
              </a:rPr>
              <a:t>проекты</a:t>
            </a:r>
            <a:r>
              <a:rPr lang="pt-BR" sz="3200" dirty="0">
                <a:solidFill>
                  <a:srgbClr val="FFFFFF"/>
                </a:solidFill>
                <a:latin typeface="Tahoma"/>
                <a:ea typeface="+mn-ea"/>
                <a:cs typeface="+mn-cs"/>
              </a:rPr>
              <a:t/>
            </a:r>
            <a:br>
              <a:rPr lang="pt-BR" sz="3200" dirty="0">
                <a:solidFill>
                  <a:srgbClr val="FFFFFF"/>
                </a:solidFill>
                <a:latin typeface="Tahoma"/>
                <a:ea typeface="+mn-ea"/>
                <a:cs typeface="+mn-cs"/>
              </a:rPr>
            </a:br>
            <a:r>
              <a:rPr lang="pt-BR" sz="2000" i="1" dirty="0" smtClean="0">
                <a:solidFill>
                  <a:srgbClr val="FFFFFF"/>
                </a:solidFill>
                <a:latin typeface="Tahoma"/>
                <a:ea typeface="+mn-ea"/>
                <a:cs typeface="+mn-cs"/>
              </a:rPr>
              <a:t>Educational Projects</a:t>
            </a:r>
            <a:endParaRPr sz="2000" dirty="0" smtClean="0">
              <a:latin typeface="+mn-lt"/>
              <a:ea typeface="+mn-ea"/>
              <a:cs typeface="+mn-cs"/>
            </a:endParaRPr>
          </a:p>
          <a:p>
            <a:pPr marL="466725" indent="-466725" fontAlgn="auto">
              <a:spcBef>
                <a:spcPts val="0"/>
              </a:spcBef>
              <a:spcAft>
                <a:spcPts val="1500"/>
              </a:spcAft>
              <a:defRPr/>
            </a:pPr>
            <a:r>
              <a:rPr lang="pt-BR" sz="3200" dirty="0" smtClean="0">
                <a:solidFill>
                  <a:srgbClr val="FFC000"/>
                </a:solidFill>
                <a:latin typeface="Tahoma"/>
                <a:ea typeface="+mn-ea"/>
                <a:cs typeface="+mn-cs"/>
              </a:rPr>
              <a:t>3</a:t>
            </a:r>
            <a:r>
              <a:rPr lang="pt-BR" sz="3200" dirty="0">
                <a:solidFill>
                  <a:srgbClr val="FFC000"/>
                </a:solidFill>
                <a:latin typeface="Tahoma"/>
                <a:ea typeface="+mn-ea"/>
                <a:cs typeface="+mn-cs"/>
              </a:rPr>
              <a:t>. </a:t>
            </a:r>
            <a:r>
              <a:rPr lang="ru-RU" sz="3200" dirty="0" smtClean="0">
                <a:solidFill>
                  <a:srgbClr val="FFC000"/>
                </a:solidFill>
              </a:rPr>
              <a:t>Утрата привилегий</a:t>
            </a:r>
            <a:r>
              <a:rPr lang="en-US" sz="3200" dirty="0" smtClean="0">
                <a:solidFill>
                  <a:srgbClr val="FFC000"/>
                </a:solidFill>
              </a:rPr>
              <a:t>  </a:t>
            </a:r>
            <a:r>
              <a:rPr lang="pt-BR" sz="2000" i="1" dirty="0" smtClean="0">
                <a:solidFill>
                  <a:srgbClr val="FFFFFF"/>
                </a:solidFill>
                <a:latin typeface="Tahoma"/>
                <a:ea typeface="+mn-ea"/>
                <a:cs typeface="+mn-cs"/>
              </a:rPr>
              <a:t>Loss </a:t>
            </a:r>
            <a:r>
              <a:rPr lang="pt-BR" sz="2000" i="1" dirty="0">
                <a:solidFill>
                  <a:srgbClr val="FFFFFF"/>
                </a:solidFill>
                <a:latin typeface="Tahoma"/>
                <a:ea typeface="+mn-ea"/>
                <a:cs typeface="+mn-cs"/>
              </a:rPr>
              <a:t>of Privileges</a:t>
            </a:r>
            <a:endParaRPr sz="2000" dirty="0">
              <a:latin typeface="+mn-lt"/>
              <a:ea typeface="+mn-ea"/>
              <a:cs typeface="+mn-cs"/>
            </a:endParaRPr>
          </a:p>
          <a:p>
            <a:pPr marL="466725" indent="-466725" fontAlgn="auto">
              <a:spcBef>
                <a:spcPts val="0"/>
              </a:spcBef>
              <a:spcAft>
                <a:spcPts val="1500"/>
              </a:spcAft>
              <a:defRPr/>
            </a:pPr>
            <a:r>
              <a:rPr lang="pt-BR" sz="3200" dirty="0">
                <a:solidFill>
                  <a:srgbClr val="FFC000"/>
                </a:solidFill>
                <a:latin typeface="Tahoma"/>
                <a:ea typeface="+mn-ea"/>
                <a:cs typeface="+mn-cs"/>
              </a:rPr>
              <a:t>4. </a:t>
            </a:r>
            <a:r>
              <a:rPr lang="ru-RU" sz="3200" dirty="0" smtClean="0">
                <a:solidFill>
                  <a:srgbClr val="FFC000"/>
                </a:solidFill>
              </a:rPr>
              <a:t>Детали относительно работы </a:t>
            </a:r>
            <a:r>
              <a:rPr lang="en-US" sz="3200" i="1" dirty="0" smtClean="0">
                <a:solidFill>
                  <a:srgbClr val="FFC000"/>
                </a:solidFill>
              </a:rPr>
              <a:t/>
            </a:r>
            <a:br>
              <a:rPr lang="en-US" sz="3200" i="1" dirty="0" smtClean="0">
                <a:solidFill>
                  <a:srgbClr val="FFC000"/>
                </a:solidFill>
              </a:rPr>
            </a:br>
            <a:r>
              <a:rPr lang="pt-BR" sz="2400" i="1" dirty="0" smtClean="0">
                <a:solidFill>
                  <a:srgbClr val="FFFFFF"/>
                </a:solidFill>
                <a:latin typeface="Tahoma"/>
                <a:ea typeface="+mn-ea"/>
                <a:cs typeface="+mn-cs"/>
              </a:rPr>
              <a:t>Work </a:t>
            </a:r>
            <a:r>
              <a:rPr lang="pt-BR" sz="2400" i="1" dirty="0">
                <a:solidFill>
                  <a:srgbClr val="FFFFFF"/>
                </a:solidFill>
                <a:latin typeface="Tahoma"/>
                <a:ea typeface="+mn-ea"/>
                <a:cs typeface="+mn-cs"/>
              </a:rPr>
              <a:t>Detail </a:t>
            </a:r>
            <a:endParaRPr dirty="0">
              <a:latin typeface="+mn-lt"/>
              <a:ea typeface="+mn-ea"/>
              <a:cs typeface="+mn-cs"/>
            </a:endParaRPr>
          </a:p>
          <a:p>
            <a:pPr marL="466725" indent="-466725" fontAlgn="auto">
              <a:spcBef>
                <a:spcPts val="0"/>
              </a:spcBef>
              <a:spcAft>
                <a:spcPts val="1500"/>
              </a:spcAft>
              <a:defRPr/>
            </a:pPr>
            <a:r>
              <a:rPr lang="pt-BR" sz="3200" dirty="0">
                <a:solidFill>
                  <a:srgbClr val="FFC000"/>
                </a:solidFill>
                <a:latin typeface="Tahoma"/>
                <a:ea typeface="+mn-ea"/>
                <a:cs typeface="+mn-cs"/>
              </a:rPr>
              <a:t>5. </a:t>
            </a:r>
            <a:r>
              <a:rPr lang="az-Cyrl-AZ" sz="3200" dirty="0">
                <a:solidFill>
                  <a:srgbClr val="FFC000"/>
                </a:solidFill>
                <a:latin typeface="Tahoma"/>
                <a:ea typeface="+mn-ea"/>
                <a:cs typeface="+mn-cs"/>
              </a:rPr>
              <a:t>Наказания за серьезные нарушения </a:t>
            </a:r>
            <a:r>
              <a:rPr lang="pt-BR" sz="2400" i="1" dirty="0" smtClean="0">
                <a:solidFill>
                  <a:srgbClr val="FFFFFF"/>
                </a:solidFill>
                <a:latin typeface="Tahoma"/>
                <a:ea typeface="+mn-ea"/>
                <a:cs typeface="+mn-cs"/>
              </a:rPr>
              <a:t>Major </a:t>
            </a:r>
            <a:r>
              <a:rPr lang="pt-BR" sz="2400" i="1" dirty="0">
                <a:solidFill>
                  <a:srgbClr val="FFFFFF"/>
                </a:solidFill>
                <a:latin typeface="Tahoma"/>
                <a:ea typeface="+mn-ea"/>
                <a:cs typeface="+mn-cs"/>
              </a:rPr>
              <a:t>violations</a:t>
            </a:r>
            <a:endParaRPr dirty="0">
              <a:latin typeface="+mn-lt"/>
              <a:ea typeface="+mn-ea"/>
              <a:cs typeface="+mn-cs"/>
            </a:endParaRPr>
          </a:p>
          <a:p>
            <a:pPr marL="466725" indent="-466725" fontAlgn="auto">
              <a:spcBef>
                <a:spcPts val="0"/>
              </a:spcBef>
              <a:spcAft>
                <a:spcPts val="0"/>
              </a:spcAft>
              <a:defRPr/>
            </a:pPr>
            <a:endParaRPr dirty="0">
              <a:latin typeface="+mn-lt"/>
              <a:ea typeface="+mn-ea"/>
              <a:cs typeface="+mn-cs"/>
            </a:endParaRPr>
          </a:p>
        </p:txBody>
      </p:sp>
      <p:sp>
        <p:nvSpPr>
          <p:cNvPr id="9011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4911692C-2F21-40BF-8F38-C31D399C7EE6}" type="slidenum">
              <a:rPr lang="pt-BR" sz="1000">
                <a:solidFill>
                  <a:srgbClr val="FFFFFF"/>
                </a:solidFill>
                <a:latin typeface="Tahoma" pitchFamily="34" charset="0"/>
              </a:rPr>
              <a:pPr/>
              <a:t>83</a:t>
            </a:fld>
            <a:endParaRPr lang="en-US"/>
          </a:p>
        </p:txBody>
      </p:sp>
      <p:sp>
        <p:nvSpPr>
          <p:cNvPr id="9011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9011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76">
                                            <p:txEl>
                                              <p:pRg st="0" end="0"/>
                                            </p:txEl>
                                          </p:spTgt>
                                        </p:tgtEl>
                                        <p:attrNameLst>
                                          <p:attrName>style.visibility</p:attrName>
                                        </p:attrNameLst>
                                      </p:cBhvr>
                                      <p:to>
                                        <p:strVal val="visible"/>
                                      </p:to>
                                    </p:set>
                                    <p:anim calcmode="lin" valueType="num">
                                      <p:cBhvr additive="base">
                                        <p:cTn id="7" dur="500" fill="hold"/>
                                        <p:tgtEl>
                                          <p:spTgt spid="5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76">
                                            <p:txEl>
                                              <p:pRg st="1" end="1"/>
                                            </p:txEl>
                                          </p:spTgt>
                                        </p:tgtEl>
                                        <p:attrNameLst>
                                          <p:attrName>style.visibility</p:attrName>
                                        </p:attrNameLst>
                                      </p:cBhvr>
                                      <p:to>
                                        <p:strVal val="visible"/>
                                      </p:to>
                                    </p:set>
                                    <p:anim calcmode="lin" valueType="num">
                                      <p:cBhvr additive="base">
                                        <p:cTn id="13" dur="500" fill="hold"/>
                                        <p:tgtEl>
                                          <p:spTgt spid="57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76">
                                            <p:txEl>
                                              <p:pRg st="2" end="2"/>
                                            </p:txEl>
                                          </p:spTgt>
                                        </p:tgtEl>
                                        <p:attrNameLst>
                                          <p:attrName>style.visibility</p:attrName>
                                        </p:attrNameLst>
                                      </p:cBhvr>
                                      <p:to>
                                        <p:strVal val="visible"/>
                                      </p:to>
                                    </p:set>
                                    <p:anim calcmode="lin" valueType="num">
                                      <p:cBhvr additive="base">
                                        <p:cTn id="19" dur="500" fill="hold"/>
                                        <p:tgtEl>
                                          <p:spTgt spid="57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76">
                                            <p:txEl>
                                              <p:pRg st="3" end="3"/>
                                            </p:txEl>
                                          </p:spTgt>
                                        </p:tgtEl>
                                        <p:attrNameLst>
                                          <p:attrName>style.visibility</p:attrName>
                                        </p:attrNameLst>
                                      </p:cBhvr>
                                      <p:to>
                                        <p:strVal val="visible"/>
                                      </p:to>
                                    </p:set>
                                    <p:anim calcmode="lin" valueType="num">
                                      <p:cBhvr additive="base">
                                        <p:cTn id="25" dur="500" fill="hold"/>
                                        <p:tgtEl>
                                          <p:spTgt spid="57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76">
                                            <p:txEl>
                                              <p:pRg st="4" end="4"/>
                                            </p:txEl>
                                          </p:spTgt>
                                        </p:tgtEl>
                                        <p:attrNameLst>
                                          <p:attrName>style.visibility</p:attrName>
                                        </p:attrNameLst>
                                      </p:cBhvr>
                                      <p:to>
                                        <p:strVal val="visible"/>
                                      </p:to>
                                    </p:set>
                                    <p:anim calcmode="lin" valueType="num">
                                      <p:cBhvr additive="base">
                                        <p:cTn id="31" dur="500" fill="hold"/>
                                        <p:tgtEl>
                                          <p:spTgt spid="57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pt-BR" sz="4200" dirty="0">
                <a:solidFill>
                  <a:srgbClr val="FFC000"/>
                </a:solidFill>
                <a:latin typeface="Tahoma" pitchFamily="34" charset="0"/>
              </a:rPr>
              <a:t>1. </a:t>
            </a:r>
            <a:r>
              <a:rPr lang="ru-RU" sz="4000" dirty="0">
                <a:solidFill>
                  <a:srgbClr val="FFC000"/>
                </a:solidFill>
              </a:rPr>
              <a:t>Консультирование</a:t>
            </a:r>
            <a:r>
              <a:rPr lang="pt-BR" sz="4000" dirty="0" smtClean="0">
                <a:solidFill>
                  <a:srgbClr val="FFC000"/>
                </a:solidFill>
                <a:latin typeface="Tahoma" pitchFamily="34" charset="0"/>
              </a:rPr>
              <a:t> </a:t>
            </a:r>
            <a:r>
              <a:rPr lang="pt-BR" sz="3200" i="1" dirty="0">
                <a:solidFill>
                  <a:srgbClr val="FFFFFF"/>
                </a:solidFill>
                <a:latin typeface="Tahoma" pitchFamily="34" charset="0"/>
              </a:rPr>
              <a:t>Counseling</a:t>
            </a:r>
            <a:endParaRPr lang="en-US" dirty="0"/>
          </a:p>
        </p:txBody>
      </p:sp>
      <p:sp>
        <p:nvSpPr>
          <p:cNvPr id="91139" name="CustomShape 2"/>
          <p:cNvSpPr>
            <a:spLocks noChangeArrowheads="1"/>
          </p:cNvSpPr>
          <p:nvPr/>
        </p:nvSpPr>
        <p:spPr bwMode="auto">
          <a:xfrm>
            <a:off x="457200" y="1600200"/>
            <a:ext cx="8229600" cy="4529138"/>
          </a:xfrm>
          <a:prstGeom prst="rect">
            <a:avLst/>
          </a:prstGeom>
          <a:noFill/>
          <a:ln w="9525">
            <a:noFill/>
            <a:miter lim="800000"/>
            <a:headEnd/>
            <a:tailEnd/>
          </a:ln>
        </p:spPr>
        <p:txBody>
          <a:bodyPr/>
          <a:lstStyle/>
          <a:p>
            <a:endParaRPr lang="en-US"/>
          </a:p>
        </p:txBody>
      </p:sp>
      <p:sp>
        <p:nvSpPr>
          <p:cNvPr id="9114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74958DCE-26DF-49FD-8E91-58AC8871134D}" type="slidenum">
              <a:rPr lang="pt-BR" sz="1000">
                <a:solidFill>
                  <a:srgbClr val="FFFFFF"/>
                </a:solidFill>
                <a:latin typeface="Tahoma" pitchFamily="34" charset="0"/>
              </a:rPr>
              <a:pPr/>
              <a:t>84</a:t>
            </a:fld>
            <a:endParaRPr lang="en-US"/>
          </a:p>
        </p:txBody>
      </p:sp>
      <p:sp>
        <p:nvSpPr>
          <p:cNvPr id="9114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9114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3965" y="2209799"/>
            <a:ext cx="5282804" cy="3521869"/>
          </a:xfrm>
          <a:prstGeom prst="rect">
            <a:avLst/>
          </a:prstGeom>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ustomShape 1"/>
          <p:cNvSpPr>
            <a:spLocks noChangeArrowheads="1"/>
          </p:cNvSpPr>
          <p:nvPr/>
        </p:nvSpPr>
        <p:spPr bwMode="auto">
          <a:xfrm>
            <a:off x="-914400" y="277813"/>
            <a:ext cx="8229600" cy="1139825"/>
          </a:xfrm>
          <a:prstGeom prst="rect">
            <a:avLst/>
          </a:prstGeom>
          <a:noFill/>
          <a:ln w="9525">
            <a:noFill/>
            <a:miter lim="800000"/>
            <a:headEnd/>
            <a:tailEnd/>
          </a:ln>
        </p:spPr>
        <p:txBody>
          <a:bodyPr lIns="90000" tIns="45000" rIns="90000" bIns="45000" anchor="ctr" anchorCtr="1"/>
          <a:lstStyle/>
          <a:p>
            <a:pPr marL="690563" indent="-690563"/>
            <a:r>
              <a:rPr lang="pt-BR" sz="3200" dirty="0">
                <a:solidFill>
                  <a:srgbClr val="FFC000"/>
                </a:solidFill>
                <a:latin typeface="Tahoma" pitchFamily="34" charset="0"/>
              </a:rPr>
              <a:t>2. </a:t>
            </a:r>
            <a:r>
              <a:rPr lang="pt-BR" sz="3200" dirty="0" smtClean="0">
                <a:solidFill>
                  <a:srgbClr val="FFC000"/>
                </a:solidFill>
                <a:latin typeface="Tahoma" pitchFamily="34" charset="0"/>
              </a:rPr>
              <a:t>	</a:t>
            </a:r>
            <a:r>
              <a:rPr lang="ru-RU" sz="3200" dirty="0" smtClean="0">
                <a:solidFill>
                  <a:srgbClr val="FFC000"/>
                </a:solidFill>
              </a:rPr>
              <a:t>Образовательные проекты</a:t>
            </a:r>
            <a:r>
              <a:rPr lang="pt-BR" sz="3200" dirty="0">
                <a:solidFill>
                  <a:srgbClr val="FFFFFF"/>
                </a:solidFill>
                <a:latin typeface="Tahoma" pitchFamily="34" charset="0"/>
              </a:rPr>
              <a:t/>
            </a:r>
            <a:br>
              <a:rPr lang="pt-BR" sz="3200" dirty="0">
                <a:solidFill>
                  <a:srgbClr val="FFFFFF"/>
                </a:solidFill>
                <a:latin typeface="Tahoma" pitchFamily="34" charset="0"/>
              </a:rPr>
            </a:br>
            <a:r>
              <a:rPr lang="pt-BR" sz="2400" i="1" dirty="0" smtClean="0">
                <a:solidFill>
                  <a:srgbClr val="FFFFFF"/>
                </a:solidFill>
                <a:latin typeface="Tahoma" pitchFamily="34" charset="0"/>
              </a:rPr>
              <a:t>Educational </a:t>
            </a:r>
            <a:r>
              <a:rPr lang="pt-BR" sz="2400" i="1" dirty="0">
                <a:solidFill>
                  <a:srgbClr val="FFFFFF"/>
                </a:solidFill>
                <a:latin typeface="Tahoma" pitchFamily="34" charset="0"/>
              </a:rPr>
              <a:t>Projects</a:t>
            </a:r>
            <a:endParaRPr lang="en-US" dirty="0"/>
          </a:p>
        </p:txBody>
      </p:sp>
      <p:sp>
        <p:nvSpPr>
          <p:cNvPr id="92163" name="CustomShape 2"/>
          <p:cNvSpPr>
            <a:spLocks noChangeArrowheads="1"/>
          </p:cNvSpPr>
          <p:nvPr/>
        </p:nvSpPr>
        <p:spPr bwMode="auto">
          <a:xfrm>
            <a:off x="914400" y="1600200"/>
            <a:ext cx="8229600" cy="4529138"/>
          </a:xfrm>
          <a:prstGeom prst="rect">
            <a:avLst/>
          </a:prstGeom>
          <a:noFill/>
          <a:ln w="9525">
            <a:noFill/>
            <a:miter lim="800000"/>
            <a:headEnd/>
            <a:tailEnd/>
          </a:ln>
        </p:spPr>
        <p:txBody>
          <a:bodyPr lIns="90000" tIns="45000" rIns="90000" bIns="45000"/>
          <a:lstStyle/>
          <a:p>
            <a:pPr marL="466725" indent="-466725">
              <a:spcAft>
                <a:spcPts val="3000"/>
              </a:spcAft>
            </a:pPr>
            <a:r>
              <a:rPr lang="pt-BR" sz="3200" dirty="0">
                <a:solidFill>
                  <a:srgbClr val="FFC000"/>
                </a:solidFill>
                <a:latin typeface="Tahoma" pitchFamily="34" charset="0"/>
              </a:rPr>
              <a:t>A. </a:t>
            </a:r>
            <a:r>
              <a:rPr lang="ru-RU" sz="3200" dirty="0">
                <a:solidFill>
                  <a:srgbClr val="FFC000"/>
                </a:solidFill>
              </a:rPr>
              <a:t>Заучивание мест </a:t>
            </a:r>
            <a:r>
              <a:rPr lang="ru-RU" sz="3200" dirty="0" smtClean="0">
                <a:solidFill>
                  <a:srgbClr val="FFC000"/>
                </a:solidFill>
              </a:rPr>
              <a:t>Писания</a:t>
            </a:r>
            <a:r>
              <a:rPr lang="en-US" sz="3200" dirty="0" smtClean="0">
                <a:solidFill>
                  <a:srgbClr val="FFC000"/>
                </a:solidFill>
              </a:rPr>
              <a:t> </a:t>
            </a:r>
            <a:r>
              <a:rPr lang="pt-BR" sz="2400" i="1" dirty="0" smtClean="0">
                <a:solidFill>
                  <a:srgbClr val="FFFFFF"/>
                </a:solidFill>
                <a:latin typeface="Tahoma" pitchFamily="34" charset="0"/>
              </a:rPr>
              <a:t>Scripture </a:t>
            </a:r>
            <a:r>
              <a:rPr lang="pt-BR" sz="2400" i="1" dirty="0">
                <a:solidFill>
                  <a:srgbClr val="FFFFFF"/>
                </a:solidFill>
                <a:latin typeface="Tahoma" pitchFamily="34" charset="0"/>
              </a:rPr>
              <a:t>study</a:t>
            </a:r>
            <a:endParaRPr lang="en-US" dirty="0"/>
          </a:p>
          <a:p>
            <a:pPr marL="466725" indent="-466725">
              <a:spcAft>
                <a:spcPts val="3000"/>
              </a:spcAft>
            </a:pPr>
            <a:r>
              <a:rPr lang="ru-RU" sz="3200" dirty="0">
                <a:solidFill>
                  <a:srgbClr val="FFC000"/>
                </a:solidFill>
              </a:rPr>
              <a:t>Б.	Изучение качеств </a:t>
            </a:r>
            <a:r>
              <a:rPr lang="ru-RU" sz="3200" dirty="0" smtClean="0">
                <a:solidFill>
                  <a:srgbClr val="FFC000"/>
                </a:solidFill>
              </a:rPr>
              <a:t>характера</a:t>
            </a:r>
            <a:r>
              <a:rPr lang="en-US" sz="3200" dirty="0">
                <a:solidFill>
                  <a:srgbClr val="FFC000"/>
                </a:solidFill>
              </a:rPr>
              <a:t> </a:t>
            </a:r>
            <a:r>
              <a:rPr lang="en-US" sz="3200" dirty="0" smtClean="0">
                <a:solidFill>
                  <a:srgbClr val="FFC000"/>
                </a:solidFill>
              </a:rPr>
              <a:t/>
            </a:r>
            <a:br>
              <a:rPr lang="en-US" sz="3200" dirty="0" smtClean="0">
                <a:solidFill>
                  <a:srgbClr val="FFC000"/>
                </a:solidFill>
              </a:rPr>
            </a:br>
            <a:r>
              <a:rPr lang="pt-BR" sz="2400" i="1" dirty="0" smtClean="0">
                <a:solidFill>
                  <a:srgbClr val="FFFFFF"/>
                </a:solidFill>
                <a:latin typeface="Tahoma" pitchFamily="34" charset="0"/>
              </a:rPr>
              <a:t>Character </a:t>
            </a:r>
            <a:r>
              <a:rPr lang="pt-BR" sz="2400" i="1" dirty="0">
                <a:solidFill>
                  <a:srgbClr val="FFFFFF"/>
                </a:solidFill>
                <a:latin typeface="Tahoma" pitchFamily="34" charset="0"/>
              </a:rPr>
              <a:t>Qualities study</a:t>
            </a:r>
            <a:endParaRPr lang="en-US" dirty="0"/>
          </a:p>
          <a:p>
            <a:pPr marL="466725" indent="-466725">
              <a:spcAft>
                <a:spcPts val="3000"/>
              </a:spcAft>
            </a:pPr>
            <a:r>
              <a:rPr lang="ru-RU" sz="3200" dirty="0">
                <a:solidFill>
                  <a:srgbClr val="FFC000"/>
                </a:solidFill>
              </a:rPr>
              <a:t>В. </a:t>
            </a:r>
            <a:r>
              <a:rPr lang="ru-RU" sz="3200" dirty="0" smtClean="0">
                <a:solidFill>
                  <a:srgbClr val="FFC000"/>
                </a:solidFill>
              </a:rPr>
              <a:t>Проекты </a:t>
            </a:r>
            <a:r>
              <a:rPr lang="ru-RU" sz="3200" dirty="0">
                <a:solidFill>
                  <a:srgbClr val="FFC000"/>
                </a:solidFill>
              </a:rPr>
              <a:t>обучения из книги </a:t>
            </a:r>
            <a:r>
              <a:rPr lang="en-US" sz="3200" dirty="0" smtClean="0">
                <a:solidFill>
                  <a:srgbClr val="FFC000"/>
                </a:solidFill>
              </a:rPr>
              <a:t/>
            </a:r>
            <a:br>
              <a:rPr lang="en-US" sz="3200" dirty="0" smtClean="0">
                <a:solidFill>
                  <a:srgbClr val="FFC000"/>
                </a:solidFill>
              </a:rPr>
            </a:br>
            <a:r>
              <a:rPr lang="pt-BR" sz="2400" i="1" dirty="0" smtClean="0">
                <a:solidFill>
                  <a:srgbClr val="FFFFFF"/>
                </a:solidFill>
                <a:latin typeface="Tahoma" pitchFamily="34" charset="0"/>
              </a:rPr>
              <a:t>Book </a:t>
            </a:r>
            <a:r>
              <a:rPr lang="pt-BR" sz="2400" i="1" dirty="0">
                <a:solidFill>
                  <a:srgbClr val="FFFFFF"/>
                </a:solidFill>
                <a:latin typeface="Tahoma" pitchFamily="34" charset="0"/>
              </a:rPr>
              <a:t>study projects</a:t>
            </a:r>
            <a:endParaRPr lang="en-US" dirty="0"/>
          </a:p>
          <a:p>
            <a:pPr marL="466725" indent="-466725"/>
            <a:r>
              <a:rPr lang="ru-RU" sz="3200" dirty="0">
                <a:solidFill>
                  <a:srgbClr val="FFC000"/>
                </a:solidFill>
              </a:rPr>
              <a:t>Г. 	Специальные письменные </a:t>
            </a:r>
            <a:r>
              <a:rPr lang="ru-RU" sz="3200" dirty="0" smtClean="0">
                <a:solidFill>
                  <a:srgbClr val="FFC000"/>
                </a:solidFill>
              </a:rPr>
              <a:t>проекты</a:t>
            </a:r>
            <a:r>
              <a:rPr lang="en-US" sz="3200" dirty="0">
                <a:solidFill>
                  <a:srgbClr val="FFC000"/>
                </a:solidFill>
              </a:rPr>
              <a:t/>
            </a:r>
            <a:br>
              <a:rPr lang="en-US" sz="3200" dirty="0">
                <a:solidFill>
                  <a:srgbClr val="FFC000"/>
                </a:solidFill>
              </a:rPr>
            </a:br>
            <a:r>
              <a:rPr lang="pt-BR" sz="2400" i="1" dirty="0" smtClean="0">
                <a:solidFill>
                  <a:srgbClr val="FFFFFF"/>
                </a:solidFill>
                <a:latin typeface="Tahoma" pitchFamily="34" charset="0"/>
              </a:rPr>
              <a:t>Special </a:t>
            </a:r>
            <a:r>
              <a:rPr lang="pt-BR" sz="2400" i="1" dirty="0">
                <a:solidFill>
                  <a:srgbClr val="FFFFFF"/>
                </a:solidFill>
                <a:latin typeface="Tahoma" pitchFamily="34" charset="0"/>
              </a:rPr>
              <a:t>written projects</a:t>
            </a:r>
            <a:endParaRPr lang="en-US" dirty="0"/>
          </a:p>
        </p:txBody>
      </p:sp>
      <p:sp>
        <p:nvSpPr>
          <p:cNvPr id="9216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9A019C67-AD7E-4FAF-B8DA-7013F10F19B8}" type="slidenum">
              <a:rPr lang="pt-BR" sz="1000">
                <a:solidFill>
                  <a:srgbClr val="FFFFFF"/>
                </a:solidFill>
                <a:latin typeface="Tahoma" pitchFamily="34" charset="0"/>
              </a:rPr>
              <a:pPr/>
              <a:t>85</a:t>
            </a:fld>
            <a:endParaRPr lang="en-US"/>
          </a:p>
        </p:txBody>
      </p:sp>
      <p:sp>
        <p:nvSpPr>
          <p:cNvPr id="9216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9216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ustomShape 1"/>
          <p:cNvSpPr>
            <a:spLocks noChangeArrowheads="1"/>
          </p:cNvSpPr>
          <p:nvPr/>
        </p:nvSpPr>
        <p:spPr bwMode="auto">
          <a:xfrm>
            <a:off x="-685800" y="277813"/>
            <a:ext cx="8229600" cy="1139825"/>
          </a:xfrm>
          <a:prstGeom prst="rect">
            <a:avLst/>
          </a:prstGeom>
          <a:noFill/>
          <a:ln w="9525">
            <a:noFill/>
            <a:miter lim="800000"/>
            <a:headEnd/>
            <a:tailEnd/>
          </a:ln>
        </p:spPr>
        <p:txBody>
          <a:bodyPr lIns="90000" tIns="45000" rIns="90000" bIns="45000" anchor="ctr" anchorCtr="1"/>
          <a:lstStyle/>
          <a:p>
            <a:pPr marL="690563" indent="-690563"/>
            <a:r>
              <a:rPr lang="pt-BR" sz="4200" dirty="0">
                <a:solidFill>
                  <a:srgbClr val="FFC000"/>
                </a:solidFill>
                <a:latin typeface="Tahoma" pitchFamily="34" charset="0"/>
              </a:rPr>
              <a:t>3</a:t>
            </a:r>
            <a:r>
              <a:rPr lang="pt-BR" sz="4200" dirty="0" smtClean="0">
                <a:solidFill>
                  <a:srgbClr val="FFC000"/>
                </a:solidFill>
                <a:latin typeface="Tahoma" pitchFamily="34" charset="0"/>
              </a:rPr>
              <a:t>.	</a:t>
            </a:r>
            <a:r>
              <a:rPr lang="ru-RU" sz="4400" dirty="0" smtClean="0">
                <a:solidFill>
                  <a:srgbClr val="FFC000"/>
                </a:solidFill>
              </a:rPr>
              <a:t>Утрата привилегий</a:t>
            </a:r>
            <a:r>
              <a:rPr lang="en-US" sz="4400" dirty="0" smtClean="0">
                <a:solidFill>
                  <a:srgbClr val="FFC000"/>
                </a:solidFill>
              </a:rPr>
              <a:t> </a:t>
            </a:r>
            <a:br>
              <a:rPr lang="en-US" sz="4400" dirty="0" smtClean="0">
                <a:solidFill>
                  <a:srgbClr val="FFC000"/>
                </a:solidFill>
              </a:rPr>
            </a:br>
            <a:r>
              <a:rPr lang="pt-BR" sz="2400" i="1" dirty="0" smtClean="0">
                <a:solidFill>
                  <a:srgbClr val="FFFFCC"/>
                </a:solidFill>
                <a:latin typeface="Tahoma" pitchFamily="34" charset="0"/>
              </a:rPr>
              <a:t>Loss </a:t>
            </a:r>
            <a:r>
              <a:rPr lang="pt-BR" sz="2400" i="1" dirty="0">
                <a:solidFill>
                  <a:srgbClr val="FFFFCC"/>
                </a:solidFill>
                <a:latin typeface="Tahoma" pitchFamily="34" charset="0"/>
              </a:rPr>
              <a:t>of Privileges</a:t>
            </a:r>
            <a:endParaRPr lang="en-US" sz="1200" dirty="0"/>
          </a:p>
        </p:txBody>
      </p:sp>
      <p:sp>
        <p:nvSpPr>
          <p:cNvPr id="93187" name="CustomShape 2"/>
          <p:cNvSpPr>
            <a:spLocks noChangeArrowheads="1"/>
          </p:cNvSpPr>
          <p:nvPr/>
        </p:nvSpPr>
        <p:spPr bwMode="auto">
          <a:xfrm>
            <a:off x="1219200" y="1600200"/>
            <a:ext cx="7467600" cy="4529138"/>
          </a:xfrm>
          <a:prstGeom prst="rect">
            <a:avLst/>
          </a:prstGeom>
          <a:noFill/>
          <a:ln w="9525">
            <a:noFill/>
            <a:miter lim="800000"/>
            <a:headEnd/>
            <a:tailEnd/>
          </a:ln>
        </p:spPr>
        <p:txBody>
          <a:bodyPr lIns="90000" tIns="45000" rIns="90000" bIns="45000"/>
          <a:lstStyle/>
          <a:p>
            <a:pPr marL="457200" indent="-457200">
              <a:spcAft>
                <a:spcPts val="1200"/>
              </a:spcAft>
              <a:buFont typeface="Wingdings" panose="05000000000000000000" pitchFamily="2" charset="2"/>
              <a:buChar char="Ø"/>
            </a:pPr>
            <a:r>
              <a:rPr lang="ru-RU" sz="3200" dirty="0" smtClean="0">
                <a:solidFill>
                  <a:srgbClr val="FFC000"/>
                </a:solidFill>
              </a:rPr>
              <a:t>Звонки </a:t>
            </a:r>
            <a:r>
              <a:rPr lang="ru-RU" sz="3200" dirty="0">
                <a:solidFill>
                  <a:srgbClr val="FFC000"/>
                </a:solidFill>
              </a:rPr>
              <a:t>по телефону</a:t>
            </a:r>
            <a:r>
              <a:rPr lang="pt-BR" sz="3200" dirty="0" smtClean="0">
                <a:solidFill>
                  <a:srgbClr val="FFC000"/>
                </a:solidFill>
                <a:latin typeface="Tahoma" pitchFamily="34" charset="0"/>
              </a:rPr>
              <a:t>  </a:t>
            </a:r>
            <a:r>
              <a:rPr lang="pt-BR" sz="2400" i="1" dirty="0" smtClean="0">
                <a:solidFill>
                  <a:srgbClr val="FFFFFF"/>
                </a:solidFill>
                <a:latin typeface="Tahoma" pitchFamily="34" charset="0"/>
              </a:rPr>
              <a:t>phone </a:t>
            </a:r>
            <a:r>
              <a:rPr lang="pt-BR" sz="2400" i="1" dirty="0">
                <a:solidFill>
                  <a:srgbClr val="FFFFFF"/>
                </a:solidFill>
                <a:latin typeface="Tahoma" pitchFamily="34" charset="0"/>
              </a:rPr>
              <a:t>calls </a:t>
            </a:r>
            <a:endParaRPr lang="en-US" dirty="0"/>
          </a:p>
          <a:p>
            <a:pPr marL="457200" indent="-457200">
              <a:spcAft>
                <a:spcPts val="1200"/>
              </a:spcAft>
              <a:buFont typeface="Wingdings" panose="05000000000000000000" pitchFamily="2" charset="2"/>
              <a:buChar char="Ø"/>
            </a:pPr>
            <a:r>
              <a:rPr lang="ru-RU" sz="3200" dirty="0" smtClean="0">
                <a:solidFill>
                  <a:srgbClr val="FFC000"/>
                </a:solidFill>
              </a:rPr>
              <a:t>Посещения семьи</a:t>
            </a:r>
            <a:r>
              <a:rPr lang="en-US" sz="3200" dirty="0" smtClean="0">
                <a:solidFill>
                  <a:srgbClr val="FFC000"/>
                </a:solidFill>
              </a:rPr>
              <a:t>  </a:t>
            </a:r>
            <a:r>
              <a:rPr lang="pt-BR" sz="2400" i="1" dirty="0" smtClean="0">
                <a:solidFill>
                  <a:srgbClr val="FFFFFF"/>
                </a:solidFill>
                <a:latin typeface="Tahoma" pitchFamily="34" charset="0"/>
              </a:rPr>
              <a:t>visits </a:t>
            </a:r>
            <a:r>
              <a:rPr lang="pt-BR" sz="2400" i="1" dirty="0">
                <a:solidFill>
                  <a:srgbClr val="FFFFFF"/>
                </a:solidFill>
                <a:latin typeface="Tahoma" pitchFamily="34" charset="0"/>
              </a:rPr>
              <a:t>from family</a:t>
            </a:r>
            <a:endParaRPr lang="en-US" dirty="0"/>
          </a:p>
          <a:p>
            <a:pPr marL="457200" indent="-457200">
              <a:spcAft>
                <a:spcPts val="1200"/>
              </a:spcAft>
              <a:buFont typeface="Wingdings" panose="05000000000000000000" pitchFamily="2" charset="2"/>
              <a:buChar char="Ø"/>
            </a:pPr>
            <a:r>
              <a:rPr lang="ru-RU" sz="3200" dirty="0" smtClean="0">
                <a:solidFill>
                  <a:srgbClr val="FFC000"/>
                </a:solidFill>
              </a:rPr>
              <a:t>Получение </a:t>
            </a:r>
            <a:r>
              <a:rPr lang="ru-RU" sz="3200" dirty="0">
                <a:solidFill>
                  <a:srgbClr val="FFC000"/>
                </a:solidFill>
              </a:rPr>
              <a:t>почты</a:t>
            </a:r>
            <a:r>
              <a:rPr lang="pt-BR" sz="3200" dirty="0" smtClean="0">
                <a:solidFill>
                  <a:srgbClr val="FFC000"/>
                </a:solidFill>
                <a:latin typeface="Tahoma" pitchFamily="34" charset="0"/>
              </a:rPr>
              <a:t>  </a:t>
            </a:r>
            <a:r>
              <a:rPr lang="pt-BR" sz="2400" i="1" dirty="0" smtClean="0">
                <a:solidFill>
                  <a:srgbClr val="FFFFFF"/>
                </a:solidFill>
                <a:latin typeface="Tahoma" pitchFamily="34" charset="0"/>
              </a:rPr>
              <a:t>mail</a:t>
            </a:r>
            <a:endParaRPr lang="en-US" dirty="0"/>
          </a:p>
          <a:p>
            <a:pPr marL="457200" indent="-457200">
              <a:spcAft>
                <a:spcPts val="1200"/>
              </a:spcAft>
              <a:buFont typeface="Wingdings" panose="05000000000000000000" pitchFamily="2" charset="2"/>
              <a:buChar char="Ø"/>
            </a:pPr>
            <a:r>
              <a:rPr lang="ru-RU" sz="3200" dirty="0" smtClean="0">
                <a:solidFill>
                  <a:srgbClr val="FFC000"/>
                </a:solidFill>
              </a:rPr>
              <a:t>Досуг</a:t>
            </a:r>
            <a:r>
              <a:rPr lang="pt-BR" sz="3200" dirty="0" smtClean="0">
                <a:solidFill>
                  <a:srgbClr val="FFC000"/>
                </a:solidFill>
                <a:latin typeface="Tahoma" pitchFamily="34" charset="0"/>
              </a:rPr>
              <a:t>  </a:t>
            </a:r>
            <a:r>
              <a:rPr lang="pt-BR" sz="2400" i="1" dirty="0" smtClean="0">
                <a:solidFill>
                  <a:srgbClr val="FFFFFF"/>
                </a:solidFill>
                <a:latin typeface="Tahoma" pitchFamily="34" charset="0"/>
              </a:rPr>
              <a:t>recreation</a:t>
            </a:r>
            <a:endParaRPr lang="en-US" dirty="0"/>
          </a:p>
          <a:p>
            <a:pPr marL="457200" indent="-457200">
              <a:spcAft>
                <a:spcPts val="1200"/>
              </a:spcAft>
              <a:buFont typeface="Wingdings" panose="05000000000000000000" pitchFamily="2" charset="2"/>
              <a:buChar char="Ø"/>
            </a:pPr>
            <a:r>
              <a:rPr lang="ru-RU" sz="2800" b="1" dirty="0" smtClean="0">
                <a:solidFill>
                  <a:srgbClr val="FFC000"/>
                </a:solidFill>
              </a:rPr>
              <a:t>Поездки </a:t>
            </a:r>
            <a:r>
              <a:rPr lang="ru-RU" sz="2800" b="1" dirty="0">
                <a:solidFill>
                  <a:srgbClr val="FFC000"/>
                </a:solidFill>
              </a:rPr>
              <a:t>в </a:t>
            </a:r>
            <a:r>
              <a:rPr lang="ru-RU" sz="2800" b="1" dirty="0" smtClean="0">
                <a:solidFill>
                  <a:srgbClr val="FFC000"/>
                </a:solidFill>
              </a:rPr>
              <a:t>магазин</a:t>
            </a:r>
            <a:r>
              <a:rPr lang="pt-BR" sz="2400" dirty="0">
                <a:solidFill>
                  <a:srgbClr val="FFC000"/>
                </a:solidFill>
                <a:latin typeface="Tahoma" pitchFamily="34" charset="0"/>
              </a:rPr>
              <a:t> </a:t>
            </a:r>
            <a:r>
              <a:rPr lang="pt-BR" sz="2400" dirty="0" smtClean="0">
                <a:solidFill>
                  <a:srgbClr val="FFC000"/>
                </a:solidFill>
                <a:latin typeface="Tahoma" pitchFamily="34" charset="0"/>
              </a:rPr>
              <a:t>  </a:t>
            </a:r>
            <a:r>
              <a:rPr lang="pt-BR" sz="2400" i="1" dirty="0" smtClean="0">
                <a:solidFill>
                  <a:srgbClr val="FFFFFF"/>
                </a:solidFill>
                <a:latin typeface="Tahoma" pitchFamily="34" charset="0"/>
              </a:rPr>
              <a:t>shopping trips</a:t>
            </a:r>
            <a:endParaRPr lang="en-US" dirty="0"/>
          </a:p>
          <a:p>
            <a:pPr marL="457200" indent="-457200">
              <a:spcAft>
                <a:spcPts val="1200"/>
              </a:spcAft>
              <a:buFont typeface="Wingdings" panose="05000000000000000000" pitchFamily="2" charset="2"/>
              <a:buChar char="Ø"/>
            </a:pPr>
            <a:r>
              <a:rPr lang="ru-RU" sz="3200" dirty="0" smtClean="0">
                <a:solidFill>
                  <a:srgbClr val="FFC000"/>
                </a:solidFill>
              </a:rPr>
              <a:t>Пропуска</a:t>
            </a:r>
            <a:r>
              <a:rPr lang="pt-BR" sz="3200" dirty="0" smtClean="0">
                <a:solidFill>
                  <a:srgbClr val="FFC000"/>
                </a:solidFill>
                <a:latin typeface="Tahoma" pitchFamily="34" charset="0"/>
              </a:rPr>
              <a:t>  </a:t>
            </a:r>
            <a:r>
              <a:rPr lang="pt-BR" sz="2400" i="1" dirty="0" smtClean="0">
                <a:solidFill>
                  <a:srgbClr val="FFFFFF"/>
                </a:solidFill>
                <a:latin typeface="Tahoma" pitchFamily="34" charset="0"/>
              </a:rPr>
              <a:t>passes</a:t>
            </a:r>
            <a:endParaRPr lang="en-US" dirty="0"/>
          </a:p>
          <a:p>
            <a:pPr marL="457200" indent="-457200">
              <a:buFont typeface="Wingdings" panose="05000000000000000000" pitchFamily="2" charset="2"/>
              <a:buChar char="Ø"/>
            </a:pPr>
            <a:r>
              <a:rPr lang="ru-RU" sz="3200" dirty="0" smtClean="0">
                <a:solidFill>
                  <a:srgbClr val="FFC000"/>
                </a:solidFill>
              </a:rPr>
              <a:t>Свободное время</a:t>
            </a:r>
            <a:r>
              <a:rPr lang="en-US" sz="3200" dirty="0">
                <a:solidFill>
                  <a:srgbClr val="FFC000"/>
                </a:solidFill>
              </a:rPr>
              <a:t> </a:t>
            </a:r>
            <a:r>
              <a:rPr lang="en-US" sz="3200" dirty="0" smtClean="0">
                <a:solidFill>
                  <a:srgbClr val="FFC000"/>
                </a:solidFill>
              </a:rPr>
              <a:t>  </a:t>
            </a:r>
            <a:r>
              <a:rPr lang="pt-BR" sz="2400" i="1" dirty="0" smtClean="0">
                <a:solidFill>
                  <a:srgbClr val="FFFFFF"/>
                </a:solidFill>
                <a:latin typeface="Tahoma" pitchFamily="34" charset="0"/>
              </a:rPr>
              <a:t>free </a:t>
            </a:r>
            <a:r>
              <a:rPr lang="pt-BR" sz="2400" i="1" dirty="0">
                <a:solidFill>
                  <a:srgbClr val="FFFFFF"/>
                </a:solidFill>
                <a:latin typeface="Tahoma" pitchFamily="34" charset="0"/>
              </a:rPr>
              <a:t>time</a:t>
            </a:r>
            <a:endParaRPr lang="en-US" dirty="0"/>
          </a:p>
          <a:p>
            <a:endParaRPr lang="en-US" dirty="0"/>
          </a:p>
        </p:txBody>
      </p:sp>
      <p:sp>
        <p:nvSpPr>
          <p:cNvPr id="93188"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73634259-E391-4302-BEF9-8C0D21227BDB}" type="slidenum">
              <a:rPr lang="pt-BR" sz="1000">
                <a:solidFill>
                  <a:srgbClr val="FFFFFF"/>
                </a:solidFill>
                <a:latin typeface="Tahoma" pitchFamily="34" charset="0"/>
              </a:rPr>
              <a:pPr/>
              <a:t>86</a:t>
            </a:fld>
            <a:endParaRPr lang="en-US"/>
          </a:p>
        </p:txBody>
      </p:sp>
      <p:sp>
        <p:nvSpPr>
          <p:cNvPr id="93189"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9319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r>
              <a:rPr lang="en-US" sz="4200" dirty="0" smtClean="0">
                <a:solidFill>
                  <a:srgbClr val="FFC000"/>
                </a:solidFill>
                <a:latin typeface="Tahoma" pitchFamily="34" charset="0"/>
              </a:rPr>
              <a:t>4. </a:t>
            </a:r>
            <a:r>
              <a:rPr lang="az-Cyrl-AZ" sz="4200" dirty="0" smtClean="0">
                <a:solidFill>
                  <a:srgbClr val="FFC000"/>
                </a:solidFill>
                <a:latin typeface="Tahoma" pitchFamily="34" charset="0"/>
              </a:rPr>
              <a:t>Работа Подробно </a:t>
            </a:r>
            <a:endParaRPr lang="en-US" sz="4200" dirty="0" smtClean="0">
              <a:solidFill>
                <a:srgbClr val="FFC000"/>
              </a:solidFill>
              <a:latin typeface="Tahoma" pitchFamily="34" charset="0"/>
            </a:endParaRPr>
          </a:p>
          <a:p>
            <a:r>
              <a:rPr lang="en-US" sz="4200" i="1" dirty="0" smtClean="0">
                <a:solidFill>
                  <a:srgbClr val="FFC000"/>
                </a:solidFill>
                <a:latin typeface="Tahoma" pitchFamily="34" charset="0"/>
              </a:rPr>
              <a:t>       </a:t>
            </a:r>
            <a:r>
              <a:rPr lang="pt-BR" sz="2800" i="1" dirty="0" smtClean="0">
                <a:solidFill>
                  <a:srgbClr val="FFFFCC"/>
                </a:solidFill>
                <a:latin typeface="Tahoma" pitchFamily="34" charset="0"/>
              </a:rPr>
              <a:t>Work </a:t>
            </a:r>
            <a:r>
              <a:rPr lang="pt-BR" sz="2800" i="1" dirty="0">
                <a:solidFill>
                  <a:srgbClr val="FFFFCC"/>
                </a:solidFill>
                <a:latin typeface="Tahoma" pitchFamily="34" charset="0"/>
              </a:rPr>
              <a:t>Detail </a:t>
            </a:r>
            <a:endParaRPr lang="en-US" dirty="0"/>
          </a:p>
        </p:txBody>
      </p:sp>
      <p:sp>
        <p:nvSpPr>
          <p:cNvPr id="94211" name="CustomShape 2"/>
          <p:cNvSpPr>
            <a:spLocks noChangeArrowheads="1"/>
          </p:cNvSpPr>
          <p:nvPr/>
        </p:nvSpPr>
        <p:spPr bwMode="auto">
          <a:xfrm>
            <a:off x="457200" y="1600200"/>
            <a:ext cx="8229600" cy="4529138"/>
          </a:xfrm>
          <a:prstGeom prst="rect">
            <a:avLst/>
          </a:prstGeom>
          <a:noFill/>
          <a:ln w="9525">
            <a:noFill/>
            <a:miter lim="800000"/>
            <a:headEnd/>
            <a:tailEnd/>
          </a:ln>
        </p:spPr>
        <p:txBody>
          <a:bodyPr/>
          <a:lstStyle/>
          <a:p>
            <a:endParaRPr lang="en-US"/>
          </a:p>
        </p:txBody>
      </p:sp>
      <p:sp>
        <p:nvSpPr>
          <p:cNvPr id="9421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90B23ECB-13D3-4A2B-A029-C9445252DEB3}" type="slidenum">
              <a:rPr lang="pt-BR" sz="1000">
                <a:solidFill>
                  <a:srgbClr val="FFFFFF"/>
                </a:solidFill>
                <a:latin typeface="Tahoma" pitchFamily="34" charset="0"/>
              </a:rPr>
              <a:pPr/>
              <a:t>87</a:t>
            </a:fld>
            <a:endParaRPr lang="en-US"/>
          </a:p>
        </p:txBody>
      </p:sp>
      <p:sp>
        <p:nvSpPr>
          <p:cNvPr id="9421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9421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1696673"/>
            <a:ext cx="2892426" cy="4336192"/>
          </a:xfrm>
          <a:prstGeom prst="rect">
            <a:avLst/>
          </a:prstGeom>
        </p:spPr>
      </p:pic>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ustomShape 1"/>
          <p:cNvSpPr>
            <a:spLocks noChangeArrowheads="1"/>
          </p:cNvSpPr>
          <p:nvPr/>
        </p:nvSpPr>
        <p:spPr bwMode="auto">
          <a:xfrm>
            <a:off x="-77755" y="277812"/>
            <a:ext cx="8229600" cy="1139825"/>
          </a:xfrm>
          <a:prstGeom prst="rect">
            <a:avLst/>
          </a:prstGeom>
          <a:noFill/>
          <a:ln w="9525">
            <a:noFill/>
            <a:miter lim="800000"/>
            <a:headEnd/>
            <a:tailEnd/>
          </a:ln>
        </p:spPr>
        <p:txBody>
          <a:bodyPr lIns="90000" tIns="45000" rIns="90000" bIns="45000" anchor="ctr" anchorCtr="1"/>
          <a:lstStyle/>
          <a:p>
            <a:pPr marL="690563" indent="-690563"/>
            <a:r>
              <a:rPr lang="pt-BR" sz="4200" dirty="0">
                <a:solidFill>
                  <a:srgbClr val="FFC000"/>
                </a:solidFill>
                <a:latin typeface="Tahoma" pitchFamily="34" charset="0"/>
              </a:rPr>
              <a:t>5. </a:t>
            </a:r>
            <a:r>
              <a:rPr lang="ru-RU" sz="4400" dirty="0">
                <a:solidFill>
                  <a:srgbClr val="FFC000"/>
                </a:solidFill>
              </a:rPr>
              <a:t>Наказания за серьезные нарушения</a:t>
            </a:r>
            <a:r>
              <a:rPr lang="pt-BR" sz="4200" dirty="0">
                <a:solidFill>
                  <a:srgbClr val="FFFFCC"/>
                </a:solidFill>
                <a:latin typeface="Tahoma" pitchFamily="34" charset="0"/>
              </a:rPr>
              <a:t>	</a:t>
            </a:r>
            <a:r>
              <a:rPr lang="pt-BR" sz="3200" i="1" dirty="0">
                <a:solidFill>
                  <a:srgbClr val="FFFFCC"/>
                </a:solidFill>
                <a:latin typeface="Tahoma" pitchFamily="34" charset="0"/>
              </a:rPr>
              <a:t>Major violations</a:t>
            </a:r>
            <a:endParaRPr lang="en-US" dirty="0"/>
          </a:p>
        </p:txBody>
      </p:sp>
      <p:sp>
        <p:nvSpPr>
          <p:cNvPr id="601" name="CustomShape 2"/>
          <p:cNvSpPr/>
          <p:nvPr/>
        </p:nvSpPr>
        <p:spPr>
          <a:xfrm>
            <a:off x="1066800" y="1947862"/>
            <a:ext cx="8229600" cy="4300538"/>
          </a:xfrm>
          <a:prstGeom prst="rect">
            <a:avLst/>
          </a:prstGeom>
          <a:noFill/>
          <a:ln>
            <a:noFill/>
          </a:ln>
        </p:spPr>
        <p:txBody>
          <a:bodyPr lIns="90000" tIns="45000" rIns="90000" bIns="45000"/>
          <a:lstStyle/>
          <a:p>
            <a:pPr marL="457200" indent="-457200" fontAlgn="auto">
              <a:spcBef>
                <a:spcPts val="0"/>
              </a:spcBef>
              <a:spcAft>
                <a:spcPts val="3000"/>
              </a:spcAft>
              <a:buSzPct val="25000"/>
              <a:defRPr/>
            </a:pPr>
            <a:r>
              <a:rPr lang="pt-BR" sz="3200" dirty="0">
                <a:solidFill>
                  <a:srgbClr val="FFC000"/>
                </a:solidFill>
                <a:latin typeface="Tahoma"/>
                <a:ea typeface="+mn-ea"/>
                <a:cs typeface="+mn-cs"/>
              </a:rPr>
              <a:t>a. </a:t>
            </a:r>
            <a:r>
              <a:rPr lang="ru-RU" sz="3200" b="1" dirty="0">
                <a:solidFill>
                  <a:srgbClr val="FFC000"/>
                </a:solidFill>
              </a:rPr>
              <a:t>Испытательный </a:t>
            </a:r>
            <a:r>
              <a:rPr lang="ru-RU" sz="3200" b="1" dirty="0" smtClean="0">
                <a:solidFill>
                  <a:srgbClr val="FFC000"/>
                </a:solidFill>
              </a:rPr>
              <a:t>срок</a:t>
            </a:r>
            <a:r>
              <a:rPr lang="en-US" sz="3200" b="1" dirty="0" smtClean="0">
                <a:solidFill>
                  <a:srgbClr val="FFC000"/>
                </a:solidFill>
              </a:rPr>
              <a:t>  </a:t>
            </a:r>
            <a:r>
              <a:rPr lang="pt-BR" sz="2400" i="1" dirty="0" smtClean="0">
                <a:solidFill>
                  <a:srgbClr val="FFFFFF"/>
                </a:solidFill>
                <a:latin typeface="Tahoma"/>
                <a:ea typeface="+mn-ea"/>
                <a:cs typeface="+mn-cs"/>
              </a:rPr>
              <a:t>Probation</a:t>
            </a:r>
            <a:endParaRPr dirty="0">
              <a:latin typeface="+mn-lt"/>
              <a:ea typeface="+mn-ea"/>
              <a:cs typeface="+mn-cs"/>
            </a:endParaRPr>
          </a:p>
          <a:p>
            <a:pPr marL="457200" indent="-457200" fontAlgn="auto">
              <a:spcBef>
                <a:spcPts val="0"/>
              </a:spcBef>
              <a:spcAft>
                <a:spcPts val="3000"/>
              </a:spcAft>
              <a:buSzPct val="25000"/>
              <a:defRPr/>
            </a:pPr>
            <a:r>
              <a:rPr lang="ru-RU" sz="3200" b="1" dirty="0">
                <a:solidFill>
                  <a:srgbClr val="FFC000"/>
                </a:solidFill>
              </a:rPr>
              <a:t>Б. </a:t>
            </a:r>
            <a:r>
              <a:rPr lang="ru-RU" sz="3200" b="1" dirty="0" smtClean="0">
                <a:solidFill>
                  <a:srgbClr val="FFC000"/>
                </a:solidFill>
              </a:rPr>
              <a:t>Увеличение </a:t>
            </a:r>
            <a:r>
              <a:rPr lang="ru-RU" sz="3200" b="1" dirty="0">
                <a:solidFill>
                  <a:srgbClr val="FFC000"/>
                </a:solidFill>
              </a:rPr>
              <a:t>продолжительности </a:t>
            </a:r>
            <a:r>
              <a:rPr lang="ru-RU" sz="3200" b="1" dirty="0" smtClean="0">
                <a:solidFill>
                  <a:srgbClr val="FFC000"/>
                </a:solidFill>
              </a:rPr>
              <a:t>реабилитации</a:t>
            </a:r>
            <a:r>
              <a:rPr lang="en-US" sz="3200" b="1" dirty="0" smtClean="0">
                <a:solidFill>
                  <a:srgbClr val="FFC000"/>
                </a:solidFill>
              </a:rPr>
              <a:t>  </a:t>
            </a:r>
            <a:br>
              <a:rPr lang="en-US" sz="3200" b="1" dirty="0" smtClean="0">
                <a:solidFill>
                  <a:srgbClr val="FFC000"/>
                </a:solidFill>
              </a:rPr>
            </a:br>
            <a:r>
              <a:rPr lang="pt-BR" sz="2400" i="1" dirty="0" smtClean="0">
                <a:solidFill>
                  <a:srgbClr val="FFFFFF"/>
                </a:solidFill>
                <a:latin typeface="Tahoma"/>
                <a:ea typeface="+mn-ea"/>
                <a:cs typeface="+mn-cs"/>
              </a:rPr>
              <a:t>Extend </a:t>
            </a:r>
            <a:r>
              <a:rPr lang="pt-BR" sz="2400" i="1" dirty="0">
                <a:solidFill>
                  <a:srgbClr val="FFFFFF"/>
                </a:solidFill>
                <a:latin typeface="Tahoma"/>
                <a:ea typeface="+mn-ea"/>
                <a:cs typeface="+mn-cs"/>
              </a:rPr>
              <a:t>time in the program</a:t>
            </a:r>
            <a:endParaRPr dirty="0">
              <a:latin typeface="+mn-lt"/>
              <a:ea typeface="+mn-ea"/>
              <a:cs typeface="+mn-cs"/>
            </a:endParaRPr>
          </a:p>
          <a:p>
            <a:r>
              <a:rPr lang="ru-RU" sz="3200" b="1" dirty="0">
                <a:solidFill>
                  <a:srgbClr val="FFC000"/>
                </a:solidFill>
              </a:rPr>
              <a:t>В. </a:t>
            </a:r>
            <a:r>
              <a:rPr lang="ru-RU" sz="3200" b="1" dirty="0" smtClean="0">
                <a:solidFill>
                  <a:srgbClr val="FFC000"/>
                </a:solidFill>
              </a:rPr>
              <a:t>Начать </a:t>
            </a:r>
            <a:r>
              <a:rPr lang="ru-RU" sz="3200" b="1" dirty="0">
                <a:solidFill>
                  <a:srgbClr val="FFC000"/>
                </a:solidFill>
              </a:rPr>
              <a:t>реабилитацию заново</a:t>
            </a:r>
            <a:endParaRPr lang="en-US" sz="3200" b="1" dirty="0">
              <a:solidFill>
                <a:srgbClr val="FFC000"/>
              </a:solidFill>
            </a:endParaRPr>
          </a:p>
          <a:p>
            <a:pPr fontAlgn="auto">
              <a:spcBef>
                <a:spcPts val="0"/>
              </a:spcBef>
              <a:spcAft>
                <a:spcPts val="0"/>
              </a:spcAft>
              <a:buSzPct val="25000"/>
              <a:defRPr/>
            </a:pPr>
            <a:r>
              <a:rPr lang="pt-BR" sz="2400" i="1" dirty="0" smtClean="0">
                <a:solidFill>
                  <a:srgbClr val="FFFFFF"/>
                </a:solidFill>
                <a:latin typeface="Tahoma"/>
                <a:ea typeface="+mn-ea"/>
                <a:cs typeface="+mn-cs"/>
              </a:rPr>
              <a:t>     </a:t>
            </a:r>
            <a:r>
              <a:rPr lang="pt-BR" sz="2400" i="1" dirty="0">
                <a:solidFill>
                  <a:srgbClr val="FFFFFF"/>
                </a:solidFill>
                <a:latin typeface="Tahoma"/>
                <a:ea typeface="+mn-ea"/>
                <a:cs typeface="+mn-cs"/>
              </a:rPr>
              <a:t>Start the program over again</a:t>
            </a: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9523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FCEEAAC9-DF16-4609-9FA3-7FBE56CE1607}" type="slidenum">
              <a:rPr lang="pt-BR" sz="1000">
                <a:solidFill>
                  <a:srgbClr val="FFFFFF"/>
                </a:solidFill>
                <a:latin typeface="Tahoma" pitchFamily="34" charset="0"/>
              </a:rPr>
              <a:pPr/>
              <a:t>88</a:t>
            </a:fld>
            <a:endParaRPr lang="en-US"/>
          </a:p>
        </p:txBody>
      </p:sp>
      <p:sp>
        <p:nvSpPr>
          <p:cNvPr id="9523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9523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ustomShape 1"/>
          <p:cNvSpPr>
            <a:spLocks noChangeArrowheads="1"/>
          </p:cNvSpPr>
          <p:nvPr/>
        </p:nvSpPr>
        <p:spPr bwMode="auto">
          <a:xfrm>
            <a:off x="-381000" y="533400"/>
            <a:ext cx="8229600" cy="1139825"/>
          </a:xfrm>
          <a:prstGeom prst="rect">
            <a:avLst/>
          </a:prstGeom>
          <a:noFill/>
          <a:ln w="9525">
            <a:noFill/>
            <a:miter lim="800000"/>
            <a:headEnd/>
            <a:tailEnd/>
          </a:ln>
        </p:spPr>
        <p:txBody>
          <a:bodyPr lIns="90000" tIns="45000" rIns="90000" bIns="45000" anchor="ctr" anchorCtr="1"/>
          <a:lstStyle/>
          <a:p>
            <a:pPr marL="690563" indent="-690563"/>
            <a:r>
              <a:rPr lang="pt-BR" sz="4200" dirty="0">
                <a:solidFill>
                  <a:srgbClr val="FFC000"/>
                </a:solidFill>
                <a:latin typeface="Tahoma" pitchFamily="34" charset="0"/>
              </a:rPr>
              <a:t>5. </a:t>
            </a:r>
            <a:r>
              <a:rPr lang="ru-RU" sz="4000" dirty="0" smtClean="0">
                <a:solidFill>
                  <a:srgbClr val="FFC000"/>
                </a:solidFill>
              </a:rPr>
              <a:t>Наказания за серьезные нарушения </a:t>
            </a:r>
            <a:r>
              <a:rPr lang="pt-BR" sz="4200" dirty="0" smtClean="0">
                <a:solidFill>
                  <a:srgbClr val="FFFFCC"/>
                </a:solidFill>
                <a:latin typeface="Tahoma" pitchFamily="34" charset="0"/>
              </a:rPr>
              <a:t> </a:t>
            </a:r>
            <a:r>
              <a:rPr lang="pt-BR" sz="2400" i="1" dirty="0" smtClean="0">
                <a:solidFill>
                  <a:srgbClr val="FFFFCC"/>
                </a:solidFill>
                <a:latin typeface="Tahoma" pitchFamily="34" charset="0"/>
              </a:rPr>
              <a:t>Major </a:t>
            </a:r>
            <a:r>
              <a:rPr lang="pt-BR" sz="2400" i="1" dirty="0">
                <a:solidFill>
                  <a:srgbClr val="FFFFCC"/>
                </a:solidFill>
                <a:latin typeface="Tahoma" pitchFamily="34" charset="0"/>
              </a:rPr>
              <a:t>violations</a:t>
            </a:r>
            <a:endParaRPr lang="en-US" sz="1400" dirty="0"/>
          </a:p>
        </p:txBody>
      </p:sp>
      <p:sp>
        <p:nvSpPr>
          <p:cNvPr id="606" name="CustomShape 2"/>
          <p:cNvSpPr/>
          <p:nvPr/>
        </p:nvSpPr>
        <p:spPr>
          <a:xfrm>
            <a:off x="1066800" y="2209800"/>
            <a:ext cx="7467600" cy="4529137"/>
          </a:xfrm>
          <a:prstGeom prst="rect">
            <a:avLst/>
          </a:prstGeom>
          <a:noFill/>
          <a:ln>
            <a:noFill/>
          </a:ln>
        </p:spPr>
        <p:txBody>
          <a:bodyPr lIns="90000" tIns="45000" rIns="90000" bIns="45000"/>
          <a:lstStyle/>
          <a:p>
            <a:pPr marL="690563" indent="-690563" fontAlgn="auto">
              <a:spcBef>
                <a:spcPts val="0"/>
              </a:spcBef>
              <a:spcAft>
                <a:spcPts val="3000"/>
              </a:spcAft>
              <a:buSzPct val="25000"/>
              <a:defRPr/>
            </a:pPr>
            <a:r>
              <a:rPr lang="ru-RU" sz="3200" b="1" dirty="0">
                <a:solidFill>
                  <a:srgbClr val="FFC000"/>
                </a:solidFill>
              </a:rPr>
              <a:t>Г. 	Временное исключение из </a:t>
            </a:r>
            <a:r>
              <a:rPr lang="ru-RU" sz="3200" b="1" dirty="0" smtClean="0">
                <a:solidFill>
                  <a:srgbClr val="FFC000"/>
                </a:solidFill>
              </a:rPr>
              <a:t>программы</a:t>
            </a:r>
            <a:r>
              <a:rPr lang="en-US" sz="3200" b="1" dirty="0" smtClean="0">
                <a:solidFill>
                  <a:srgbClr val="FFC000"/>
                </a:solidFill>
              </a:rPr>
              <a:t>  </a:t>
            </a:r>
            <a:r>
              <a:rPr lang="pt-BR" sz="2400" i="1" dirty="0" smtClean="0">
                <a:solidFill>
                  <a:srgbClr val="FFFFFF"/>
                </a:solidFill>
                <a:latin typeface="Tahoma"/>
                <a:ea typeface="+mn-ea"/>
                <a:cs typeface="+mn-cs"/>
              </a:rPr>
              <a:t>Suspension</a:t>
            </a:r>
            <a:endParaRPr dirty="0">
              <a:latin typeface="+mn-lt"/>
              <a:ea typeface="+mn-ea"/>
              <a:cs typeface="+mn-cs"/>
            </a:endParaRPr>
          </a:p>
          <a:p>
            <a:pPr marL="690563" indent="-690563" fontAlgn="auto">
              <a:spcBef>
                <a:spcPts val="0"/>
              </a:spcBef>
              <a:spcAft>
                <a:spcPts val="3000"/>
              </a:spcAft>
              <a:buSzPct val="25000"/>
              <a:defRPr/>
            </a:pPr>
            <a:r>
              <a:rPr lang="ru-RU" sz="3200" b="1" dirty="0">
                <a:solidFill>
                  <a:srgbClr val="FFC000"/>
                </a:solidFill>
              </a:rPr>
              <a:t>Д. 	Исключение из </a:t>
            </a:r>
            <a:r>
              <a:rPr lang="ru-RU" sz="3200" b="1" dirty="0" smtClean="0">
                <a:solidFill>
                  <a:srgbClr val="FFC000"/>
                </a:solidFill>
              </a:rPr>
              <a:t>программы</a:t>
            </a:r>
            <a:r>
              <a:rPr lang="en-US" sz="3200" b="1" dirty="0" smtClean="0">
                <a:solidFill>
                  <a:srgbClr val="FFC000"/>
                </a:solidFill>
              </a:rPr>
              <a:t> </a:t>
            </a:r>
            <a:br>
              <a:rPr lang="en-US" sz="3200" b="1" dirty="0" smtClean="0">
                <a:solidFill>
                  <a:srgbClr val="FFC000"/>
                </a:solidFill>
              </a:rPr>
            </a:br>
            <a:r>
              <a:rPr lang="pt-BR" sz="2400" i="1" dirty="0" smtClean="0">
                <a:solidFill>
                  <a:srgbClr val="FFFFFF"/>
                </a:solidFill>
                <a:latin typeface="Tahoma"/>
                <a:ea typeface="+mn-ea"/>
                <a:cs typeface="+mn-cs"/>
              </a:rPr>
              <a:t>Dismissal </a:t>
            </a:r>
            <a:r>
              <a:rPr lang="pt-BR" sz="2400" i="1" dirty="0">
                <a:solidFill>
                  <a:srgbClr val="FFFFFF"/>
                </a:solidFill>
                <a:latin typeface="Tahoma"/>
                <a:ea typeface="+mn-ea"/>
                <a:cs typeface="+mn-cs"/>
              </a:rPr>
              <a:t>from the program</a:t>
            </a:r>
            <a:endParaRPr dirty="0">
              <a:latin typeface="+mn-lt"/>
              <a:ea typeface="+mn-ea"/>
              <a:cs typeface="+mn-cs"/>
            </a:endParaRPr>
          </a:p>
          <a:p>
            <a:pPr marL="690563" indent="-690563" fontAlgn="auto">
              <a:spcBef>
                <a:spcPts val="0"/>
              </a:spcBef>
              <a:spcAft>
                <a:spcPts val="2000"/>
              </a:spcAft>
              <a:buSzPct val="25000"/>
              <a:defRPr/>
            </a:pPr>
            <a:r>
              <a:rPr lang="ru-RU" sz="3200" b="1" dirty="0">
                <a:solidFill>
                  <a:srgbClr val="FFC000"/>
                </a:solidFill>
              </a:rPr>
              <a:t>Е. 	Перевод в другой </a:t>
            </a:r>
            <a:r>
              <a:rPr lang="ru-RU" sz="3200" b="1" dirty="0" smtClean="0">
                <a:solidFill>
                  <a:srgbClr val="FFC000"/>
                </a:solidFill>
              </a:rPr>
              <a:t>центр</a:t>
            </a:r>
            <a:r>
              <a:rPr lang="en-US" sz="3200" b="1" dirty="0" smtClean="0">
                <a:solidFill>
                  <a:srgbClr val="FFC000"/>
                </a:solidFill>
              </a:rPr>
              <a:t> </a:t>
            </a:r>
            <a:br>
              <a:rPr lang="en-US" sz="3200" b="1" dirty="0" smtClean="0">
                <a:solidFill>
                  <a:srgbClr val="FFC000"/>
                </a:solidFill>
              </a:rPr>
            </a:br>
            <a:r>
              <a:rPr lang="pt-BR" sz="2400" i="1" dirty="0" smtClean="0">
                <a:solidFill>
                  <a:srgbClr val="FFFFFF"/>
                </a:solidFill>
                <a:latin typeface="Tahoma"/>
                <a:ea typeface="+mn-ea"/>
                <a:cs typeface="+mn-cs"/>
              </a:rPr>
              <a:t>Transfer </a:t>
            </a:r>
            <a:r>
              <a:rPr lang="pt-BR" sz="2400" i="1" dirty="0">
                <a:solidFill>
                  <a:srgbClr val="FFFFFF"/>
                </a:solidFill>
                <a:latin typeface="Tahoma"/>
                <a:ea typeface="+mn-ea"/>
                <a:cs typeface="+mn-cs"/>
              </a:rPr>
              <a:t>to another program</a:t>
            </a: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9626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4259D58D-0E77-4A2A-9272-C9F9E60F7E01}" type="slidenum">
              <a:rPr lang="pt-BR" sz="1000">
                <a:solidFill>
                  <a:srgbClr val="FFFFFF"/>
                </a:solidFill>
                <a:latin typeface="Tahoma" pitchFamily="34" charset="0"/>
              </a:rPr>
              <a:pPr/>
              <a:t>89</a:t>
            </a:fld>
            <a:endParaRPr lang="en-US"/>
          </a:p>
        </p:txBody>
      </p:sp>
      <p:sp>
        <p:nvSpPr>
          <p:cNvPr id="9626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9626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00DA7099-A3B6-4E3F-B7F7-C708F93BCABB}" type="slidenum">
              <a:rPr lang="pt-BR" sz="1000">
                <a:solidFill>
                  <a:srgbClr val="FFFFFF"/>
                </a:solidFill>
                <a:latin typeface="Tahoma" pitchFamily="34" charset="0"/>
              </a:rPr>
              <a:pPr/>
              <a:t>9</a:t>
            </a:fld>
            <a:endParaRPr lang="en-US"/>
          </a:p>
        </p:txBody>
      </p:sp>
      <p:sp>
        <p:nvSpPr>
          <p:cNvPr id="16387"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6388" name="CustomShape 3"/>
          <p:cNvSpPr>
            <a:spLocks noChangeArrowheads="1"/>
          </p:cNvSpPr>
          <p:nvPr/>
        </p:nvSpPr>
        <p:spPr bwMode="auto">
          <a:xfrm>
            <a:off x="469900" y="762000"/>
            <a:ext cx="8228013" cy="4529138"/>
          </a:xfrm>
          <a:prstGeom prst="rect">
            <a:avLst/>
          </a:prstGeom>
          <a:noFill/>
          <a:ln w="9525">
            <a:noFill/>
            <a:miter lim="800000"/>
            <a:headEnd/>
            <a:tailEnd/>
          </a:ln>
        </p:spPr>
        <p:txBody>
          <a:bodyPr lIns="90000" tIns="45000" rIns="90000" bIns="45000"/>
          <a:lstStyle/>
          <a:p>
            <a:r>
              <a:rPr lang="ru-RU" sz="4000" dirty="0" smtClean="0">
                <a:solidFill>
                  <a:srgbClr val="FFC000"/>
                </a:solidFill>
                <a:latin typeface="+mn-lt"/>
              </a:rPr>
              <a:t>Ваше отношение к дисциплине проявляет Ваш характер. </a:t>
            </a:r>
          </a:p>
          <a:p>
            <a:r>
              <a:rPr lang="ru-RU" sz="4000" dirty="0" smtClean="0">
                <a:solidFill>
                  <a:srgbClr val="FFC000"/>
                </a:solidFill>
                <a:latin typeface="+mn-lt"/>
              </a:rPr>
              <a:t>Также как и Ваши недостатки. </a:t>
            </a:r>
            <a:endParaRPr lang="en-US" sz="4000" dirty="0" smtClean="0">
              <a:solidFill>
                <a:srgbClr val="FFC000"/>
              </a:solidFill>
              <a:latin typeface="+mn-lt"/>
            </a:endParaRPr>
          </a:p>
          <a:p>
            <a:r>
              <a:rPr lang="en-US" sz="2800" i="1" dirty="0" smtClean="0">
                <a:solidFill>
                  <a:srgbClr val="FFFFFF"/>
                </a:solidFill>
                <a:latin typeface="Tahoma" pitchFamily="34" charset="0"/>
              </a:rPr>
              <a:t>How you handle discipline will quickly show the depth of character in your life.  </a:t>
            </a:r>
            <a:br>
              <a:rPr lang="en-US" sz="2800" i="1" dirty="0" smtClean="0">
                <a:solidFill>
                  <a:srgbClr val="FFFFFF"/>
                </a:solidFill>
                <a:latin typeface="Tahoma" pitchFamily="34" charset="0"/>
              </a:rPr>
            </a:br>
            <a:r>
              <a:rPr lang="en-US" sz="2800" i="1" dirty="0" smtClean="0">
                <a:solidFill>
                  <a:srgbClr val="FFFFFF"/>
                </a:solidFill>
                <a:latin typeface="Tahoma" pitchFamily="34" charset="0"/>
              </a:rPr>
              <a:t>It will also expose your weaknesses. </a:t>
            </a:r>
            <a:endParaRPr lang="en-US" sz="1400" i="1" dirty="0"/>
          </a:p>
        </p:txBody>
      </p:sp>
      <p:sp>
        <p:nvSpPr>
          <p:cNvPr id="16389"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6A18B206-736C-4164-8AF6-4529ADF15329}" type="slidenum">
              <a:rPr lang="pt-BR" sz="1000">
                <a:solidFill>
                  <a:srgbClr val="FFFFFF"/>
                </a:solidFill>
                <a:latin typeface="Tahoma" pitchFamily="34" charset="0"/>
              </a:rPr>
              <a:pPr/>
              <a:t>90</a:t>
            </a:fld>
            <a:endParaRPr lang="en-US"/>
          </a:p>
        </p:txBody>
      </p:sp>
      <p:sp>
        <p:nvSpPr>
          <p:cNvPr id="97283"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97284" name="CustomShape 3"/>
          <p:cNvSpPr>
            <a:spLocks noChangeArrowheads="1"/>
          </p:cNvSpPr>
          <p:nvPr/>
        </p:nvSpPr>
        <p:spPr bwMode="auto">
          <a:xfrm>
            <a:off x="-457200" y="277813"/>
            <a:ext cx="8856662" cy="1530350"/>
          </a:xfrm>
          <a:prstGeom prst="rect">
            <a:avLst/>
          </a:prstGeom>
          <a:noFill/>
          <a:ln w="9525">
            <a:noFill/>
            <a:miter lim="800000"/>
            <a:headEnd/>
            <a:tailEnd/>
          </a:ln>
        </p:spPr>
        <p:txBody>
          <a:bodyPr lIns="90000" tIns="45000" rIns="90000" bIns="45000" anchor="ctr" anchorCtr="1"/>
          <a:lstStyle/>
          <a:p>
            <a:pPr algn="ctr"/>
            <a:r>
              <a:rPr lang="ru-RU" sz="3600" b="1" dirty="0">
                <a:solidFill>
                  <a:srgbClr val="FFC000"/>
                </a:solidFill>
              </a:rPr>
              <a:t>Б. 	Запрещенные процедуры </a:t>
            </a:r>
            <a:r>
              <a:rPr lang="ru-RU" sz="2800" b="1" dirty="0">
                <a:solidFill>
                  <a:srgbClr val="FFC000"/>
                </a:solidFill>
              </a:rPr>
              <a:t>наказаний</a:t>
            </a:r>
            <a:endParaRPr lang="en-US" sz="2800" b="1" dirty="0">
              <a:solidFill>
                <a:srgbClr val="FFC000"/>
              </a:solidFill>
            </a:endParaRPr>
          </a:p>
          <a:p>
            <a:pPr algn="ctr"/>
            <a:r>
              <a:rPr lang="pt-BR" sz="2800" i="1" dirty="0" smtClean="0">
                <a:solidFill>
                  <a:schemeClr val="bg1"/>
                </a:solidFill>
                <a:latin typeface="Tahoma" pitchFamily="34" charset="0"/>
              </a:rPr>
              <a:t>Prohibited </a:t>
            </a:r>
            <a:r>
              <a:rPr lang="pt-BR" sz="2800" i="1" dirty="0">
                <a:solidFill>
                  <a:schemeClr val="bg1"/>
                </a:solidFill>
                <a:latin typeface="Tahoma" pitchFamily="34" charset="0"/>
              </a:rPr>
              <a:t>Disciplinary Procedures</a:t>
            </a:r>
            <a:endParaRPr lang="en-US" sz="2800" dirty="0">
              <a:solidFill>
                <a:schemeClr val="bg1"/>
              </a:solidFill>
            </a:endParaRPr>
          </a:p>
        </p:txBody>
      </p:sp>
      <p:sp>
        <p:nvSpPr>
          <p:cNvPr id="613" name="CustomShape 4"/>
          <p:cNvSpPr/>
          <p:nvPr/>
        </p:nvSpPr>
        <p:spPr>
          <a:xfrm>
            <a:off x="1219200" y="2074863"/>
            <a:ext cx="7696200" cy="4249737"/>
          </a:xfrm>
          <a:prstGeom prst="rect">
            <a:avLst/>
          </a:prstGeom>
          <a:noFill/>
          <a:ln>
            <a:noFill/>
          </a:ln>
        </p:spPr>
        <p:txBody>
          <a:bodyPr lIns="90000" tIns="45000" rIns="90000" bIns="45000"/>
          <a:lstStyle/>
          <a:p>
            <a:pPr marL="577850" indent="-577850" fontAlgn="auto">
              <a:spcBef>
                <a:spcPts val="0"/>
              </a:spcBef>
              <a:spcAft>
                <a:spcPts val="1800"/>
              </a:spcAft>
              <a:buSzPct val="25000"/>
              <a:defRPr/>
            </a:pPr>
            <a:r>
              <a:rPr lang="pt-BR" sz="3200" dirty="0">
                <a:solidFill>
                  <a:srgbClr val="FFC000"/>
                </a:solidFill>
                <a:latin typeface="Tahoma"/>
                <a:ea typeface="+mn-ea"/>
                <a:cs typeface="+mn-cs"/>
              </a:rPr>
              <a:t>1. </a:t>
            </a:r>
            <a:r>
              <a:rPr lang="pt-BR" sz="3200" dirty="0" smtClean="0">
                <a:solidFill>
                  <a:srgbClr val="FFC000"/>
                </a:solidFill>
                <a:latin typeface="Tahoma"/>
                <a:ea typeface="+mn-ea"/>
                <a:cs typeface="+mn-cs"/>
              </a:rPr>
              <a:t>	</a:t>
            </a:r>
            <a:r>
              <a:rPr lang="ru-RU" sz="3200" dirty="0" smtClean="0">
                <a:solidFill>
                  <a:srgbClr val="FFC000"/>
                </a:solidFill>
              </a:rPr>
              <a:t>Никаких </a:t>
            </a:r>
            <a:r>
              <a:rPr lang="ru-RU" sz="3200" dirty="0">
                <a:solidFill>
                  <a:srgbClr val="FFC000"/>
                </a:solidFill>
              </a:rPr>
              <a:t>унизительных </a:t>
            </a:r>
            <a:r>
              <a:rPr lang="ru-RU" sz="3200" dirty="0" smtClean="0">
                <a:solidFill>
                  <a:srgbClr val="FFC000"/>
                </a:solidFill>
              </a:rPr>
              <a:t>слов</a:t>
            </a:r>
            <a:r>
              <a:rPr lang="en-US" sz="3200" b="1" dirty="0">
                <a:solidFill>
                  <a:srgbClr val="FFC000"/>
                </a:solidFill>
              </a:rPr>
              <a:t/>
            </a:r>
            <a:br>
              <a:rPr lang="en-US" sz="3200" b="1" dirty="0">
                <a:solidFill>
                  <a:srgbClr val="FFC000"/>
                </a:solidFill>
              </a:rPr>
            </a:br>
            <a:r>
              <a:rPr lang="pt-BR" sz="2400" i="1" dirty="0" smtClean="0">
                <a:solidFill>
                  <a:srgbClr val="FFFFFF"/>
                </a:solidFill>
                <a:latin typeface="Tahoma"/>
                <a:ea typeface="+mn-ea"/>
                <a:cs typeface="+mn-cs"/>
              </a:rPr>
              <a:t>No </a:t>
            </a:r>
            <a:r>
              <a:rPr lang="pt-BR" sz="2400" i="1" dirty="0">
                <a:solidFill>
                  <a:srgbClr val="FFFFFF"/>
                </a:solidFill>
                <a:latin typeface="Tahoma"/>
                <a:ea typeface="+mn-ea"/>
                <a:cs typeface="+mn-cs"/>
              </a:rPr>
              <a:t>demeaning language</a:t>
            </a:r>
            <a:endParaRPr dirty="0">
              <a:latin typeface="+mn-lt"/>
              <a:ea typeface="+mn-ea"/>
              <a:cs typeface="+mn-cs"/>
            </a:endParaRPr>
          </a:p>
          <a:p>
            <a:pPr marL="577850" indent="-577850" fontAlgn="auto">
              <a:spcBef>
                <a:spcPts val="0"/>
              </a:spcBef>
              <a:spcAft>
                <a:spcPts val="2000"/>
              </a:spcAft>
              <a:buSzPct val="25000"/>
              <a:defRPr/>
            </a:pPr>
            <a:r>
              <a:rPr lang="pt-BR" sz="3200" dirty="0">
                <a:solidFill>
                  <a:srgbClr val="FFC000"/>
                </a:solidFill>
                <a:latin typeface="Tahoma"/>
                <a:ea typeface="+mn-ea"/>
                <a:cs typeface="+mn-cs"/>
              </a:rPr>
              <a:t>2. </a:t>
            </a:r>
            <a:r>
              <a:rPr lang="pt-BR" sz="3200" dirty="0" smtClean="0">
                <a:solidFill>
                  <a:srgbClr val="FFC000"/>
                </a:solidFill>
                <a:latin typeface="Tahoma"/>
                <a:ea typeface="+mn-ea"/>
                <a:cs typeface="+mn-cs"/>
              </a:rPr>
              <a:t>	</a:t>
            </a:r>
            <a:r>
              <a:rPr lang="ru-RU" sz="3200" dirty="0" smtClean="0">
                <a:solidFill>
                  <a:srgbClr val="FFC000"/>
                </a:solidFill>
              </a:rPr>
              <a:t>Никакого </a:t>
            </a:r>
            <a:r>
              <a:rPr lang="ru-RU" sz="3200" dirty="0">
                <a:solidFill>
                  <a:srgbClr val="FFC000"/>
                </a:solidFill>
              </a:rPr>
              <a:t>физического </a:t>
            </a:r>
            <a:r>
              <a:rPr lang="ru-RU" sz="3200" dirty="0" smtClean="0">
                <a:solidFill>
                  <a:srgbClr val="FFC000"/>
                </a:solidFill>
              </a:rPr>
              <a:t>контакта </a:t>
            </a:r>
            <a:r>
              <a:rPr lang="en-US" sz="3200" dirty="0" smtClean="0">
                <a:solidFill>
                  <a:srgbClr val="FFC000"/>
                </a:solidFill>
              </a:rPr>
              <a:t/>
            </a:r>
            <a:br>
              <a:rPr lang="en-US" sz="3200" dirty="0" smtClean="0">
                <a:solidFill>
                  <a:srgbClr val="FFC000"/>
                </a:solidFill>
              </a:rPr>
            </a:br>
            <a:r>
              <a:rPr lang="pt-BR" sz="2400" i="1" dirty="0" smtClean="0">
                <a:solidFill>
                  <a:srgbClr val="FFFFFF"/>
                </a:solidFill>
                <a:latin typeface="Tahoma"/>
                <a:ea typeface="+mn-ea"/>
                <a:cs typeface="+mn-cs"/>
              </a:rPr>
              <a:t>No physical </a:t>
            </a:r>
            <a:r>
              <a:rPr lang="pt-BR" sz="2400" i="1" dirty="0">
                <a:solidFill>
                  <a:srgbClr val="FFFFFF"/>
                </a:solidFill>
                <a:latin typeface="Tahoma"/>
                <a:ea typeface="+mn-ea"/>
                <a:cs typeface="+mn-cs"/>
              </a:rPr>
              <a:t>contact</a:t>
            </a:r>
            <a:endParaRPr dirty="0">
              <a:latin typeface="+mn-lt"/>
              <a:ea typeface="+mn-ea"/>
              <a:cs typeface="+mn-cs"/>
            </a:endParaRPr>
          </a:p>
          <a:p>
            <a:pPr marL="577850" indent="-577850"/>
            <a:r>
              <a:rPr lang="ru-RU" sz="3200" b="1" dirty="0" smtClean="0">
                <a:solidFill>
                  <a:srgbClr val="FFC000"/>
                </a:solidFill>
              </a:rPr>
              <a:t>3.</a:t>
            </a:r>
            <a:r>
              <a:rPr lang="en-US" sz="3200" b="1" dirty="0" smtClean="0">
                <a:solidFill>
                  <a:srgbClr val="FFC000"/>
                </a:solidFill>
              </a:rPr>
              <a:t> 	</a:t>
            </a:r>
            <a:r>
              <a:rPr lang="ru-RU" sz="3200" dirty="0" smtClean="0">
                <a:solidFill>
                  <a:srgbClr val="FFC000"/>
                </a:solidFill>
              </a:rPr>
              <a:t>Студентов </a:t>
            </a:r>
            <a:r>
              <a:rPr lang="ru-RU" sz="3200" dirty="0">
                <a:solidFill>
                  <a:srgbClr val="FFC000"/>
                </a:solidFill>
              </a:rPr>
              <a:t>нельзя закрывать в </a:t>
            </a:r>
            <a:r>
              <a:rPr lang="ru-RU" sz="3200" dirty="0" smtClean="0">
                <a:solidFill>
                  <a:srgbClr val="FFC000"/>
                </a:solidFill>
              </a:rPr>
              <a:t>комнате</a:t>
            </a:r>
            <a:r>
              <a:rPr lang="en-US" sz="3200" b="1" dirty="0">
                <a:solidFill>
                  <a:srgbClr val="FFC000"/>
                </a:solidFill>
              </a:rPr>
              <a:t/>
            </a:r>
            <a:br>
              <a:rPr lang="en-US" sz="3200" b="1" dirty="0">
                <a:solidFill>
                  <a:srgbClr val="FFC000"/>
                </a:solidFill>
              </a:rPr>
            </a:br>
            <a:r>
              <a:rPr lang="pt-BR" sz="2400" i="1" dirty="0" smtClean="0">
                <a:solidFill>
                  <a:srgbClr val="FFFFFF"/>
                </a:solidFill>
                <a:latin typeface="Tahoma"/>
                <a:ea typeface="+mn-ea"/>
                <a:cs typeface="+mn-cs"/>
              </a:rPr>
              <a:t>No </a:t>
            </a:r>
            <a:r>
              <a:rPr lang="pt-BR" sz="2400" i="1" dirty="0">
                <a:solidFill>
                  <a:srgbClr val="FFFFFF"/>
                </a:solidFill>
                <a:latin typeface="Tahoma"/>
                <a:ea typeface="+mn-ea"/>
                <a:cs typeface="+mn-cs"/>
              </a:rPr>
              <a:t>lock-downs</a:t>
            </a:r>
            <a:endParaRPr dirty="0">
              <a:latin typeface="+mn-lt"/>
              <a:ea typeface="+mn-ea"/>
              <a:cs typeface="+mn-cs"/>
            </a:endParaRPr>
          </a:p>
          <a:p>
            <a:pPr fontAlgn="auto">
              <a:spcBef>
                <a:spcPts val="0"/>
              </a:spcBef>
              <a:spcAft>
                <a:spcPts val="0"/>
              </a:spcAft>
              <a:defRPr/>
            </a:pPr>
            <a:r>
              <a:rPr lang="pt-BR" sz="3200" dirty="0">
                <a:solidFill>
                  <a:srgbClr val="FFFFFF"/>
                </a:solidFill>
                <a:latin typeface="Tahoma"/>
                <a:ea typeface="+mn-ea"/>
                <a:cs typeface="+mn-cs"/>
              </a:rPr>
              <a:t>	</a:t>
            </a:r>
            <a:endParaRPr dirty="0">
              <a:latin typeface="+mn-lt"/>
              <a:ea typeface="+mn-ea"/>
              <a:cs typeface="+mn-cs"/>
            </a:endParaRPr>
          </a:p>
        </p:txBody>
      </p:sp>
      <p:sp>
        <p:nvSpPr>
          <p:cNvPr id="9728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0" presetClass="entr" fill="hold" nodeType="clickEffect">
                                  <p:stCondLst>
                                    <p:cond delay="0"/>
                                  </p:stCondLst>
                                  <p:childTnLst>
                                    <p:set>
                                      <p:cBhvr>
                                        <p:cTn id="6" dur="1" fill="hold">
                                          <p:stCondLst>
                                            <p:cond delay="0"/>
                                          </p:stCondLst>
                                        </p:cTn>
                                        <p:tgtEl>
                                          <p:spTgt spid="613">
                                            <p:txEl>
                                              <p:charRg st="0" end="160"/>
                                            </p:txEl>
                                          </p:spTgt>
                                        </p:tgtEl>
                                        <p:attrNameLst>
                                          <p:attrName>style.visibility</p:attrName>
                                        </p:attrNameLst>
                                      </p:cBhvr>
                                      <p:to>
                                        <p:strVal val="visible"/>
                                      </p:to>
                                    </p:set>
                                    <p:animEffect transition="in" filter="fade">
                                      <p:cBhvr additive="repl">
                                        <p:cTn id="7" dur="1000">
                                          <p:stCondLst>
                                            <p:cond delay="0"/>
                                          </p:stCondLst>
                                        </p:cTn>
                                        <p:tgtEl>
                                          <p:spTgt spid="613">
                                            <p:txEl>
                                              <p:charRg st="0" end="16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ustomShape 1"/>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5DA69CB5-757D-4CE6-9345-CEBB4C58F00E}" type="slidenum">
              <a:rPr lang="pt-BR" sz="1000">
                <a:solidFill>
                  <a:srgbClr val="FFFFFF"/>
                </a:solidFill>
                <a:latin typeface="Tahoma" pitchFamily="34" charset="0"/>
              </a:rPr>
              <a:pPr/>
              <a:t>91</a:t>
            </a:fld>
            <a:endParaRPr lang="en-US"/>
          </a:p>
        </p:txBody>
      </p:sp>
      <p:sp>
        <p:nvSpPr>
          <p:cNvPr id="98307" name="CustomShape 2"/>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98308" name="CustomShape 3"/>
          <p:cNvSpPr>
            <a:spLocks noChangeArrowheads="1"/>
          </p:cNvSpPr>
          <p:nvPr/>
        </p:nvSpPr>
        <p:spPr bwMode="auto">
          <a:xfrm>
            <a:off x="-609600" y="277813"/>
            <a:ext cx="8856662" cy="1530350"/>
          </a:xfrm>
          <a:prstGeom prst="rect">
            <a:avLst/>
          </a:prstGeom>
          <a:noFill/>
          <a:ln w="9525">
            <a:noFill/>
            <a:miter lim="800000"/>
            <a:headEnd/>
            <a:tailEnd/>
          </a:ln>
        </p:spPr>
        <p:txBody>
          <a:bodyPr lIns="90000" tIns="45000" rIns="90000" bIns="45000" anchor="ctr" anchorCtr="1"/>
          <a:lstStyle/>
          <a:p>
            <a:pPr algn="ctr"/>
            <a:r>
              <a:rPr lang="ru-RU" sz="3600" b="1" dirty="0" smtClean="0">
                <a:solidFill>
                  <a:srgbClr val="FFC000"/>
                </a:solidFill>
              </a:rPr>
              <a:t>Б. 	Запрещенные процедуры наказаний</a:t>
            </a:r>
            <a:endParaRPr lang="en-US" sz="3600" b="1" dirty="0" smtClean="0">
              <a:solidFill>
                <a:srgbClr val="FFC000"/>
              </a:solidFill>
            </a:endParaRPr>
          </a:p>
          <a:p>
            <a:pPr algn="ctr"/>
            <a:r>
              <a:rPr lang="pt-BR" sz="2400" i="1" dirty="0" smtClean="0">
                <a:solidFill>
                  <a:schemeClr val="bg1"/>
                </a:solidFill>
                <a:latin typeface="Tahoma" pitchFamily="34" charset="0"/>
              </a:rPr>
              <a:t>Prohibited </a:t>
            </a:r>
            <a:r>
              <a:rPr lang="pt-BR" sz="2400" i="1" dirty="0">
                <a:solidFill>
                  <a:schemeClr val="bg1"/>
                </a:solidFill>
                <a:latin typeface="Tahoma" pitchFamily="34" charset="0"/>
              </a:rPr>
              <a:t>Disciplinary Procedures</a:t>
            </a:r>
            <a:endParaRPr lang="en-US" sz="2400" dirty="0">
              <a:solidFill>
                <a:schemeClr val="bg1"/>
              </a:solidFill>
            </a:endParaRPr>
          </a:p>
        </p:txBody>
      </p:sp>
      <p:sp>
        <p:nvSpPr>
          <p:cNvPr id="618" name="CustomShape 4"/>
          <p:cNvSpPr>
            <a:spLocks noChangeArrowheads="1"/>
          </p:cNvSpPr>
          <p:nvPr/>
        </p:nvSpPr>
        <p:spPr bwMode="auto">
          <a:xfrm>
            <a:off x="1219200" y="2151063"/>
            <a:ext cx="7924800" cy="4249737"/>
          </a:xfrm>
          <a:prstGeom prst="rect">
            <a:avLst/>
          </a:prstGeom>
          <a:noFill/>
          <a:ln w="9525">
            <a:noFill/>
            <a:miter lim="800000"/>
            <a:headEnd/>
            <a:tailEnd/>
          </a:ln>
        </p:spPr>
        <p:txBody>
          <a:bodyPr lIns="90000" tIns="45000" rIns="90000" bIns="45000"/>
          <a:lstStyle/>
          <a:p>
            <a:pPr marL="457200" indent="-457200">
              <a:spcAft>
                <a:spcPts val="2000"/>
              </a:spcAft>
              <a:buSzPct val="25000"/>
            </a:pPr>
            <a:r>
              <a:rPr lang="ru-RU" sz="3200" dirty="0">
                <a:solidFill>
                  <a:srgbClr val="FFC000"/>
                </a:solidFill>
              </a:rPr>
              <a:t>4.</a:t>
            </a:r>
            <a:r>
              <a:rPr lang="ru-RU" sz="3200" b="1" dirty="0">
                <a:solidFill>
                  <a:srgbClr val="FFC000"/>
                </a:solidFill>
              </a:rPr>
              <a:t>	</a:t>
            </a:r>
            <a:r>
              <a:rPr lang="ru-RU" sz="3200" dirty="0">
                <a:solidFill>
                  <a:srgbClr val="FFC000"/>
                </a:solidFill>
              </a:rPr>
              <a:t>Не наказывайте студентов на </a:t>
            </a:r>
            <a:r>
              <a:rPr lang="ru-RU" sz="3200" dirty="0" smtClean="0">
                <a:solidFill>
                  <a:srgbClr val="FFC000"/>
                </a:solidFill>
              </a:rPr>
              <a:t>людях</a:t>
            </a:r>
            <a:r>
              <a:rPr lang="en-US" sz="3200" dirty="0" smtClean="0">
                <a:solidFill>
                  <a:srgbClr val="FFC000"/>
                </a:solidFill>
              </a:rPr>
              <a:t>  </a:t>
            </a:r>
            <a:r>
              <a:rPr lang="pt-BR" sz="2400" i="1" dirty="0" smtClean="0">
                <a:solidFill>
                  <a:srgbClr val="FFFFFF"/>
                </a:solidFill>
                <a:latin typeface="Tahoma" pitchFamily="34" charset="0"/>
              </a:rPr>
              <a:t>Do </a:t>
            </a:r>
            <a:r>
              <a:rPr lang="pt-BR" sz="2400" i="1" dirty="0">
                <a:solidFill>
                  <a:srgbClr val="FFFFFF"/>
                </a:solidFill>
                <a:latin typeface="Tahoma" pitchFamily="34" charset="0"/>
              </a:rPr>
              <a:t>not discipline in public</a:t>
            </a:r>
            <a:endParaRPr lang="en-US" dirty="0"/>
          </a:p>
          <a:p>
            <a:pPr marL="457200" indent="-457200">
              <a:spcAft>
                <a:spcPts val="2000"/>
              </a:spcAft>
              <a:buSzPct val="25000"/>
            </a:pPr>
            <a:r>
              <a:rPr lang="ru-RU" sz="3200" dirty="0">
                <a:solidFill>
                  <a:srgbClr val="FFC000"/>
                </a:solidFill>
              </a:rPr>
              <a:t>5.	Никаких лишений </a:t>
            </a:r>
            <a:r>
              <a:rPr lang="ru-RU" sz="3200" dirty="0" smtClean="0">
                <a:solidFill>
                  <a:srgbClr val="FFC000"/>
                </a:solidFill>
              </a:rPr>
              <a:t>пищи</a:t>
            </a:r>
            <a:r>
              <a:rPr lang="en-US" sz="3200" dirty="0" smtClean="0">
                <a:solidFill>
                  <a:srgbClr val="FFC000"/>
                </a:solidFill>
              </a:rPr>
              <a:t> </a:t>
            </a:r>
            <a:r>
              <a:rPr lang="en-US" sz="3200" b="1" dirty="0" smtClean="0">
                <a:solidFill>
                  <a:srgbClr val="FFC000"/>
                </a:solidFill>
              </a:rPr>
              <a:t/>
            </a:r>
            <a:br>
              <a:rPr lang="en-US" sz="3200" b="1" dirty="0" smtClean="0">
                <a:solidFill>
                  <a:srgbClr val="FFC000"/>
                </a:solidFill>
              </a:rPr>
            </a:br>
            <a:r>
              <a:rPr lang="pt-BR" sz="2400" i="1" dirty="0" smtClean="0">
                <a:solidFill>
                  <a:srgbClr val="FFFFFF"/>
                </a:solidFill>
                <a:latin typeface="Tahoma" pitchFamily="34" charset="0"/>
              </a:rPr>
              <a:t>No </a:t>
            </a:r>
            <a:r>
              <a:rPr lang="pt-BR" sz="2400" i="1" dirty="0">
                <a:solidFill>
                  <a:srgbClr val="FFFFFF"/>
                </a:solidFill>
                <a:latin typeface="Tahoma" pitchFamily="34" charset="0"/>
              </a:rPr>
              <a:t>food deprivation</a:t>
            </a:r>
            <a:endParaRPr lang="en-US" dirty="0"/>
          </a:p>
          <a:p>
            <a:pPr marL="457200" indent="-457200">
              <a:spcAft>
                <a:spcPts val="2000"/>
              </a:spcAft>
              <a:buSzPct val="25000"/>
            </a:pPr>
            <a:r>
              <a:rPr lang="ru-RU" sz="3200" dirty="0">
                <a:solidFill>
                  <a:srgbClr val="FFC000"/>
                </a:solidFill>
              </a:rPr>
              <a:t>6.	Никаких чрезмерных </a:t>
            </a:r>
            <a:r>
              <a:rPr lang="ru-RU" sz="3200" dirty="0" smtClean="0">
                <a:solidFill>
                  <a:srgbClr val="FFC000"/>
                </a:solidFill>
              </a:rPr>
              <a:t>наказаний</a:t>
            </a:r>
            <a:r>
              <a:rPr lang="en-US" sz="3200" dirty="0" smtClean="0">
                <a:solidFill>
                  <a:srgbClr val="FFC000"/>
                </a:solidFill>
              </a:rPr>
              <a:t> </a:t>
            </a:r>
            <a:r>
              <a:rPr lang="en-US" sz="3200" b="1" dirty="0" smtClean="0">
                <a:solidFill>
                  <a:srgbClr val="FFC000"/>
                </a:solidFill>
              </a:rPr>
              <a:t/>
            </a:r>
            <a:br>
              <a:rPr lang="en-US" sz="3200" b="1" dirty="0" smtClean="0">
                <a:solidFill>
                  <a:srgbClr val="FFC000"/>
                </a:solidFill>
              </a:rPr>
            </a:br>
            <a:r>
              <a:rPr lang="pt-BR" sz="2400" i="1" dirty="0" smtClean="0">
                <a:solidFill>
                  <a:srgbClr val="FFFFFF"/>
                </a:solidFill>
                <a:latin typeface="Tahoma" pitchFamily="34" charset="0"/>
              </a:rPr>
              <a:t>No </a:t>
            </a:r>
            <a:r>
              <a:rPr lang="pt-BR" sz="2400" i="1" dirty="0">
                <a:solidFill>
                  <a:srgbClr val="FFFFFF"/>
                </a:solidFill>
                <a:latin typeface="Tahoma" pitchFamily="34" charset="0"/>
              </a:rPr>
              <a:t>excessive discipline</a:t>
            </a:r>
            <a:r>
              <a:rPr lang="pt-BR" sz="3200" dirty="0">
                <a:solidFill>
                  <a:srgbClr val="FFFFFF"/>
                </a:solidFill>
                <a:latin typeface="Tahoma" pitchFamily="34" charset="0"/>
              </a:rPr>
              <a:t>	</a:t>
            </a:r>
            <a:endParaRPr lang="en-US" dirty="0"/>
          </a:p>
        </p:txBody>
      </p:sp>
      <p:sp>
        <p:nvSpPr>
          <p:cNvPr id="9831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childTnLst>
            <p:seq>
              <p:cTn id="2" dur="indefinite" nodeType="mainSeq">
                <p:childTnLst>
                  <p:par>
                    <p:cTn id="3" fill="hold" nodeType="clickEffect">
                      <p:stCondLst>
                        <p:cond delay="indefinite"/>
                        <p:cond evt="onBegin" delay="0">
                          <p:tn val="2"/>
                        </p:cond>
                      </p:stCondLst>
                      <p:childTnLst>
                        <p:par>
                          <p:cTn id="4" fill="hold" nodeType="withEffect">
                            <p:stCondLst>
                              <p:cond delay="0"/>
                            </p:stCondLst>
                            <p:childTnLst>
                              <p:par>
                                <p:cTn id="5" presetID="10" presetClass="entr" fill="hold" nodeType="afterEffect">
                                  <p:stCondLst>
                                    <p:cond delay="0"/>
                                  </p:stCondLst>
                                  <p:childTnLst>
                                    <p:set>
                                      <p:cBhvr>
                                        <p:cTn id="6" dur="1" fill="hold">
                                          <p:stCondLst>
                                            <p:cond delay="0"/>
                                          </p:stCondLst>
                                        </p:cTn>
                                        <p:tgtEl>
                                          <p:spTgt spid="618">
                                            <p:txEl>
                                              <p:charRg st="0" end="166"/>
                                            </p:txEl>
                                          </p:spTgt>
                                        </p:tgtEl>
                                        <p:attrNameLst>
                                          <p:attrName>style.visibility</p:attrName>
                                        </p:attrNameLst>
                                      </p:cBhvr>
                                      <p:to>
                                        <p:strVal val="visible"/>
                                      </p:to>
                                    </p:set>
                                    <p:animEffect transition="in" filter="fade">
                                      <p:cBhvr additive="repl">
                                        <p:cTn id="7" dur="1000">
                                          <p:stCondLst>
                                            <p:cond delay="0"/>
                                          </p:stCondLst>
                                        </p:cTn>
                                        <p:tgtEl>
                                          <p:spTgt spid="618">
                                            <p:txEl>
                                              <p:charRg st="0" end="16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ustomShape 1"/>
          <p:cNvSpPr>
            <a:spLocks noChangeArrowheads="1"/>
          </p:cNvSpPr>
          <p:nvPr/>
        </p:nvSpPr>
        <p:spPr bwMode="auto">
          <a:xfrm>
            <a:off x="360363" y="260350"/>
            <a:ext cx="8228012" cy="2330450"/>
          </a:xfrm>
          <a:prstGeom prst="rect">
            <a:avLst/>
          </a:prstGeom>
          <a:noFill/>
          <a:ln w="9525">
            <a:noFill/>
            <a:miter lim="800000"/>
            <a:headEnd/>
            <a:tailEnd/>
          </a:ln>
        </p:spPr>
        <p:txBody>
          <a:bodyPr lIns="90000" tIns="45000" rIns="90000" bIns="45000" anchor="ctr" anchorCtr="1"/>
          <a:lstStyle/>
          <a:p>
            <a:pPr marL="690563" indent="-690563"/>
            <a:r>
              <a:rPr lang="ru-RU" sz="3600" b="1" dirty="0" smtClean="0">
                <a:solidFill>
                  <a:srgbClr val="FFC000"/>
                </a:solidFill>
              </a:rPr>
              <a:t>В.</a:t>
            </a:r>
            <a:r>
              <a:rPr lang="en-US" sz="3600" b="1" dirty="0" smtClean="0">
                <a:solidFill>
                  <a:srgbClr val="FFC000"/>
                </a:solidFill>
              </a:rPr>
              <a:t>	</a:t>
            </a:r>
            <a:r>
              <a:rPr lang="ru-RU" sz="3600" b="1" dirty="0" smtClean="0">
                <a:solidFill>
                  <a:srgbClr val="FFC000"/>
                </a:solidFill>
              </a:rPr>
              <a:t>Процедура </a:t>
            </a:r>
            <a:r>
              <a:rPr lang="ru-RU" sz="3600" b="1" dirty="0">
                <a:solidFill>
                  <a:srgbClr val="FFC000"/>
                </a:solidFill>
              </a:rPr>
              <a:t>отчисления студента из </a:t>
            </a:r>
            <a:r>
              <a:rPr lang="ru-RU" sz="3600" b="1" dirty="0" smtClean="0">
                <a:solidFill>
                  <a:srgbClr val="FFC000"/>
                </a:solidFill>
              </a:rPr>
              <a:t>программы</a:t>
            </a:r>
            <a:r>
              <a:rPr lang="en-US" sz="3600" b="1" dirty="0">
                <a:solidFill>
                  <a:srgbClr val="FFC000"/>
                </a:solidFill>
              </a:rPr>
              <a:t/>
            </a:r>
            <a:br>
              <a:rPr lang="en-US" sz="3600" b="1" dirty="0">
                <a:solidFill>
                  <a:srgbClr val="FFC000"/>
                </a:solidFill>
              </a:rPr>
            </a:br>
            <a:r>
              <a:rPr lang="pt-BR" sz="2800" i="1" dirty="0" smtClean="0">
                <a:solidFill>
                  <a:srgbClr val="FFFFCC"/>
                </a:solidFill>
                <a:latin typeface="Tahoma" pitchFamily="34" charset="0"/>
              </a:rPr>
              <a:t>Dismissal </a:t>
            </a:r>
            <a:r>
              <a:rPr lang="pt-BR" sz="2800" i="1" dirty="0">
                <a:solidFill>
                  <a:srgbClr val="FFFFCC"/>
                </a:solidFill>
                <a:latin typeface="Tahoma" pitchFamily="34" charset="0"/>
              </a:rPr>
              <a:t>process</a:t>
            </a:r>
            <a:endParaRPr lang="en-US" sz="2800" dirty="0"/>
          </a:p>
        </p:txBody>
      </p:sp>
      <p:sp>
        <p:nvSpPr>
          <p:cNvPr id="99331" name="CustomShape 2"/>
          <p:cNvSpPr>
            <a:spLocks noChangeArrowheads="1"/>
          </p:cNvSpPr>
          <p:nvPr/>
        </p:nvSpPr>
        <p:spPr bwMode="auto">
          <a:xfrm>
            <a:off x="457200" y="1600200"/>
            <a:ext cx="8229600" cy="4529138"/>
          </a:xfrm>
          <a:prstGeom prst="rect">
            <a:avLst/>
          </a:prstGeom>
          <a:noFill/>
          <a:ln w="9525">
            <a:noFill/>
            <a:miter lim="800000"/>
            <a:headEnd/>
            <a:tailEnd/>
          </a:ln>
        </p:spPr>
        <p:txBody>
          <a:bodyPr/>
          <a:lstStyle/>
          <a:p>
            <a:endParaRPr lang="en-US"/>
          </a:p>
        </p:txBody>
      </p:sp>
      <p:sp>
        <p:nvSpPr>
          <p:cNvPr id="9933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58B96FF3-C175-438C-8CC3-80DE49018DDE}" type="slidenum">
              <a:rPr lang="pt-BR" sz="1000">
                <a:solidFill>
                  <a:srgbClr val="FFFFFF"/>
                </a:solidFill>
                <a:latin typeface="Tahoma" pitchFamily="34" charset="0"/>
              </a:rPr>
              <a:pPr/>
              <a:t>92</a:t>
            </a:fld>
            <a:endParaRPr lang="en-US"/>
          </a:p>
        </p:txBody>
      </p:sp>
      <p:sp>
        <p:nvSpPr>
          <p:cNvPr id="9933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9933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ustomShape 1"/>
          <p:cNvSpPr>
            <a:spLocks noChangeArrowheads="1"/>
          </p:cNvSpPr>
          <p:nvPr/>
        </p:nvSpPr>
        <p:spPr bwMode="auto">
          <a:xfrm>
            <a:off x="457200" y="1066800"/>
            <a:ext cx="8229600" cy="1139825"/>
          </a:xfrm>
          <a:prstGeom prst="rect">
            <a:avLst/>
          </a:prstGeom>
          <a:noFill/>
          <a:ln w="9525">
            <a:noFill/>
            <a:miter lim="800000"/>
            <a:headEnd/>
            <a:tailEnd/>
          </a:ln>
        </p:spPr>
        <p:txBody>
          <a:bodyPr lIns="90000" tIns="45000" rIns="90000" bIns="45000" anchor="ctr" anchorCtr="1"/>
          <a:lstStyle/>
          <a:p>
            <a:pPr algn="ctr"/>
            <a:r>
              <a:rPr lang="ru-RU" sz="4000" b="1" dirty="0">
                <a:solidFill>
                  <a:srgbClr val="FFC000"/>
                </a:solidFill>
              </a:rPr>
              <a:t>Г. </a:t>
            </a:r>
            <a:r>
              <a:rPr lang="ru-RU" sz="4000" b="1" dirty="0" smtClean="0">
                <a:solidFill>
                  <a:srgbClr val="FFC000"/>
                </a:solidFill>
              </a:rPr>
              <a:t>Как </a:t>
            </a:r>
            <a:r>
              <a:rPr lang="ru-RU" sz="4000" b="1" dirty="0">
                <a:solidFill>
                  <a:srgbClr val="FFC000"/>
                </a:solidFill>
              </a:rPr>
              <a:t>назначить правильное </a:t>
            </a:r>
            <a:r>
              <a:rPr lang="ru-RU" sz="4000" b="1" dirty="0" smtClean="0">
                <a:solidFill>
                  <a:srgbClr val="FFC000"/>
                </a:solidFill>
              </a:rPr>
              <a:t>наказание</a:t>
            </a:r>
            <a:endParaRPr lang="en-US" sz="4000" b="1" dirty="0" smtClean="0">
              <a:solidFill>
                <a:srgbClr val="FFC000"/>
              </a:solidFill>
            </a:endParaRPr>
          </a:p>
          <a:p>
            <a:pPr algn="ctr"/>
            <a:r>
              <a:rPr lang="pt-BR" sz="2800" i="1" dirty="0" smtClean="0">
                <a:solidFill>
                  <a:srgbClr val="FFFFCC"/>
                </a:solidFill>
                <a:latin typeface="Tahoma" pitchFamily="34" charset="0"/>
              </a:rPr>
              <a:t>How </a:t>
            </a:r>
            <a:r>
              <a:rPr lang="pt-BR" sz="2800" i="1" dirty="0">
                <a:solidFill>
                  <a:srgbClr val="FFFFCC"/>
                </a:solidFill>
                <a:latin typeface="Tahoma" pitchFamily="34" charset="0"/>
              </a:rPr>
              <a:t>to assign appropriate discipline</a:t>
            </a:r>
            <a:endParaRPr lang="en-US" dirty="0"/>
          </a:p>
        </p:txBody>
      </p:sp>
      <p:sp>
        <p:nvSpPr>
          <p:cNvPr id="100355" name="CustomShape 2"/>
          <p:cNvSpPr>
            <a:spLocks noChangeArrowheads="1"/>
          </p:cNvSpPr>
          <p:nvPr/>
        </p:nvSpPr>
        <p:spPr bwMode="auto">
          <a:xfrm>
            <a:off x="457200" y="1600200"/>
            <a:ext cx="8229600" cy="4529138"/>
          </a:xfrm>
          <a:prstGeom prst="rect">
            <a:avLst/>
          </a:prstGeom>
          <a:noFill/>
          <a:ln w="9525">
            <a:noFill/>
            <a:miter lim="800000"/>
            <a:headEnd/>
            <a:tailEnd/>
          </a:ln>
        </p:spPr>
        <p:txBody>
          <a:bodyPr/>
          <a:lstStyle/>
          <a:p>
            <a:endParaRPr lang="en-US"/>
          </a:p>
        </p:txBody>
      </p:sp>
      <p:sp>
        <p:nvSpPr>
          <p:cNvPr id="10035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13F1EF40-A02B-4B60-93EC-CD428CC1755B}" type="slidenum">
              <a:rPr lang="pt-BR" sz="1000">
                <a:solidFill>
                  <a:srgbClr val="FFFFFF"/>
                </a:solidFill>
                <a:latin typeface="Tahoma" pitchFamily="34" charset="0"/>
              </a:rPr>
              <a:pPr/>
              <a:t>93</a:t>
            </a:fld>
            <a:endParaRPr lang="en-US"/>
          </a:p>
        </p:txBody>
      </p:sp>
      <p:sp>
        <p:nvSpPr>
          <p:cNvPr id="10035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0035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ustomShape 1"/>
          <p:cNvSpPr>
            <a:spLocks noChangeArrowheads="1"/>
          </p:cNvSpPr>
          <p:nvPr/>
        </p:nvSpPr>
        <p:spPr bwMode="auto">
          <a:xfrm>
            <a:off x="304800" y="457200"/>
            <a:ext cx="7772400" cy="3962400"/>
          </a:xfrm>
          <a:prstGeom prst="rect">
            <a:avLst/>
          </a:prstGeom>
          <a:noFill/>
          <a:ln w="9525">
            <a:noFill/>
            <a:miter lim="800000"/>
            <a:headEnd/>
            <a:tailEnd/>
          </a:ln>
        </p:spPr>
        <p:txBody>
          <a:bodyPr lIns="90000" tIns="45000" rIns="90000" bIns="45000" anchor="ctr" anchorCtr="1"/>
          <a:lstStyle/>
          <a:p>
            <a:pPr algn="ctr"/>
            <a:r>
              <a:rPr lang="ru-RU" sz="5400" dirty="0">
                <a:solidFill>
                  <a:srgbClr val="FFC000"/>
                </a:solidFill>
              </a:rPr>
              <a:t>Глава 9</a:t>
            </a:r>
            <a:endParaRPr lang="en-US" sz="5400" dirty="0">
              <a:solidFill>
                <a:srgbClr val="FFC000"/>
              </a:solidFill>
            </a:endParaRPr>
          </a:p>
          <a:p>
            <a:pPr algn="ctr"/>
            <a:r>
              <a:rPr lang="ru-RU" sz="4000" b="1" dirty="0">
                <a:solidFill>
                  <a:srgbClr val="FFC000"/>
                </a:solidFill>
              </a:rPr>
              <a:t>Как сделать так, чтобы наказание было эффективным</a:t>
            </a:r>
            <a:endParaRPr lang="en-US" sz="4000" dirty="0">
              <a:solidFill>
                <a:srgbClr val="FFC000"/>
              </a:solidFill>
            </a:endParaRPr>
          </a:p>
          <a:p>
            <a:pPr algn="ctr"/>
            <a:endParaRPr lang="en-US" dirty="0"/>
          </a:p>
          <a:p>
            <a:pPr algn="ctr"/>
            <a:r>
              <a:rPr lang="pt-BR" sz="2400" i="1" dirty="0">
                <a:solidFill>
                  <a:srgbClr val="FFFFCC"/>
                </a:solidFill>
                <a:latin typeface="Tahoma" pitchFamily="34" charset="0"/>
              </a:rPr>
              <a:t>Lesson 9</a:t>
            </a:r>
            <a:endParaRPr lang="en-US" sz="2400" dirty="0"/>
          </a:p>
          <a:p>
            <a:pPr algn="ctr"/>
            <a:r>
              <a:rPr lang="pt-BR" sz="2400" i="1" dirty="0">
                <a:solidFill>
                  <a:srgbClr val="FFFFCC"/>
                </a:solidFill>
                <a:latin typeface="Tahoma" pitchFamily="34" charset="0"/>
              </a:rPr>
              <a:t>Making Discipline Effective</a:t>
            </a:r>
            <a:endParaRPr lang="en-US" sz="2400" dirty="0"/>
          </a:p>
          <a:p>
            <a:endParaRPr lang="en-US" dirty="0"/>
          </a:p>
        </p:txBody>
      </p:sp>
      <p:sp>
        <p:nvSpPr>
          <p:cNvPr id="101379" name="CustomShape 2"/>
          <p:cNvSpPr>
            <a:spLocks noChangeArrowheads="1"/>
          </p:cNvSpPr>
          <p:nvPr/>
        </p:nvSpPr>
        <p:spPr bwMode="auto">
          <a:xfrm>
            <a:off x="457200" y="6243638"/>
            <a:ext cx="2133600" cy="455612"/>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0138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D741A014-B0C9-4665-BAEF-D9C8735396B9}" type="slidenum">
              <a:rPr lang="pt-BR" sz="1000">
                <a:solidFill>
                  <a:srgbClr val="FFFFFF"/>
                </a:solidFill>
                <a:latin typeface="Tahoma" pitchFamily="34" charset="0"/>
              </a:rPr>
              <a:pPr/>
              <a:t>94</a:t>
            </a:fld>
            <a:endParaRPr lang="en-US"/>
          </a:p>
        </p:txBody>
      </p:sp>
      <p:pic>
        <p:nvPicPr>
          <p:cNvPr id="101381" name="Picture 2"/>
          <p:cNvPicPr>
            <a:picLocks noChangeAspect="1" noChangeArrowheads="1"/>
          </p:cNvPicPr>
          <p:nvPr/>
        </p:nvPicPr>
        <p:blipFill>
          <a:blip r:embed="rId2"/>
          <a:srcRect/>
          <a:stretch>
            <a:fillRect/>
          </a:stretch>
        </p:blipFill>
        <p:spPr bwMode="auto">
          <a:xfrm>
            <a:off x="2843213" y="4213225"/>
            <a:ext cx="3657600" cy="2035175"/>
          </a:xfrm>
          <a:prstGeom prst="rect">
            <a:avLst/>
          </a:prstGeom>
          <a:noFill/>
          <a:ln w="9525">
            <a:noFill/>
            <a:miter lim="800000"/>
            <a:headEnd/>
            <a:tailEnd/>
          </a:ln>
        </p:spPr>
      </p:pic>
      <p:sp>
        <p:nvSpPr>
          <p:cNvPr id="101382" name="CustomShape 4"/>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CustomShape 1"/>
          <p:cNvSpPr>
            <a:spLocks noChangeArrowheads="1"/>
          </p:cNvSpPr>
          <p:nvPr/>
        </p:nvSpPr>
        <p:spPr bwMode="auto">
          <a:xfrm>
            <a:off x="457200" y="460375"/>
            <a:ext cx="8229600" cy="1139825"/>
          </a:xfrm>
          <a:prstGeom prst="rect">
            <a:avLst/>
          </a:prstGeom>
          <a:noFill/>
          <a:ln w="9525">
            <a:noFill/>
            <a:miter lim="800000"/>
            <a:headEnd/>
            <a:tailEnd/>
          </a:ln>
        </p:spPr>
        <p:txBody>
          <a:bodyPr lIns="90000" tIns="45000" rIns="90000" bIns="45000" anchor="ctr" anchorCtr="1"/>
          <a:lstStyle/>
          <a:p>
            <a:r>
              <a:rPr lang="ru-RU" sz="4400" b="1" dirty="0">
                <a:solidFill>
                  <a:srgbClr val="FFC000"/>
                </a:solidFill>
              </a:rPr>
              <a:t>Ключевая истина: </a:t>
            </a:r>
            <a:r>
              <a:rPr lang="pt-BR" sz="4200" dirty="0">
                <a:solidFill>
                  <a:srgbClr val="FFFFCC"/>
                </a:solidFill>
                <a:latin typeface="Tahoma" pitchFamily="34" charset="0"/>
              </a:rPr>
              <a:t>	</a:t>
            </a:r>
            <a:endParaRPr lang="en-US" dirty="0"/>
          </a:p>
          <a:p>
            <a:pPr algn="ctr"/>
            <a:endParaRPr lang="en-US" dirty="0"/>
          </a:p>
        </p:txBody>
      </p:sp>
      <p:sp>
        <p:nvSpPr>
          <p:cNvPr id="102403" name="CustomShape 2"/>
          <p:cNvSpPr>
            <a:spLocks noChangeArrowheads="1"/>
          </p:cNvSpPr>
          <p:nvPr/>
        </p:nvSpPr>
        <p:spPr bwMode="auto">
          <a:xfrm>
            <a:off x="457200" y="1600200"/>
            <a:ext cx="8229600" cy="4114800"/>
          </a:xfrm>
          <a:prstGeom prst="rect">
            <a:avLst/>
          </a:prstGeom>
          <a:noFill/>
          <a:ln w="9525">
            <a:noFill/>
            <a:miter lim="800000"/>
            <a:headEnd/>
            <a:tailEnd/>
          </a:ln>
        </p:spPr>
        <p:txBody>
          <a:bodyPr lIns="90000" tIns="45000" rIns="90000" bIns="45000"/>
          <a:lstStyle/>
          <a:p>
            <a:r>
              <a:rPr lang="ru-RU" sz="3200" dirty="0">
                <a:solidFill>
                  <a:srgbClr val="FFC000"/>
                </a:solidFill>
              </a:rPr>
              <a:t>В ситуации наказания сотрудники должны иметь богоугодный настрой, чтобы наказание было эффективным.</a:t>
            </a:r>
            <a:endParaRPr lang="pt-BR" sz="2400" i="1" dirty="0">
              <a:solidFill>
                <a:srgbClr val="FFC000"/>
              </a:solidFill>
              <a:latin typeface="Tahoma" pitchFamily="34" charset="0"/>
            </a:endParaRPr>
          </a:p>
          <a:p>
            <a:pPr algn="ctr"/>
            <a:endParaRPr lang="pt-BR" sz="2400" i="1" dirty="0" smtClean="0">
              <a:solidFill>
                <a:srgbClr val="FFFFCC"/>
              </a:solidFill>
              <a:latin typeface="Tahoma" pitchFamily="34" charset="0"/>
            </a:endParaRPr>
          </a:p>
          <a:p>
            <a:pPr algn="ctr"/>
            <a:r>
              <a:rPr lang="pt-BR" sz="2400" i="1" dirty="0" smtClean="0">
                <a:solidFill>
                  <a:srgbClr val="FFFFCC"/>
                </a:solidFill>
                <a:latin typeface="Tahoma" pitchFamily="34" charset="0"/>
              </a:rPr>
              <a:t>Key </a:t>
            </a:r>
            <a:r>
              <a:rPr lang="pt-BR" sz="2400" i="1" dirty="0">
                <a:solidFill>
                  <a:srgbClr val="FFFFCC"/>
                </a:solidFill>
                <a:latin typeface="Tahoma" pitchFamily="34" charset="0"/>
              </a:rPr>
              <a:t>Truth </a:t>
            </a:r>
          </a:p>
          <a:p>
            <a:r>
              <a:rPr lang="pt-BR" sz="2400" i="1" dirty="0">
                <a:solidFill>
                  <a:srgbClr val="FFFFFF"/>
                </a:solidFill>
                <a:latin typeface="Tahoma" pitchFamily="34" charset="0"/>
              </a:rPr>
              <a:t>Staff must respond in discipline with godly attitudes to help make the discipline effective.</a:t>
            </a:r>
            <a:endParaRPr lang="en-US" dirty="0"/>
          </a:p>
          <a:p>
            <a:endParaRPr lang="en-US" dirty="0"/>
          </a:p>
        </p:txBody>
      </p:sp>
      <p:sp>
        <p:nvSpPr>
          <p:cNvPr id="102404"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0AFF4514-14AE-402B-8C3F-F61E7DD86983}" type="slidenum">
              <a:rPr lang="pt-BR" sz="1000">
                <a:solidFill>
                  <a:srgbClr val="FFFFFF"/>
                </a:solidFill>
                <a:latin typeface="Tahoma" pitchFamily="34" charset="0"/>
              </a:rPr>
              <a:pPr/>
              <a:t>95</a:t>
            </a:fld>
            <a:endParaRPr lang="en-US"/>
          </a:p>
        </p:txBody>
      </p:sp>
      <p:sp>
        <p:nvSpPr>
          <p:cNvPr id="102405"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02406"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algn="ctr"/>
            <a:r>
              <a:rPr lang="ru-RU" sz="4400" b="1" dirty="0">
                <a:solidFill>
                  <a:srgbClr val="FFC000"/>
                </a:solidFill>
              </a:rPr>
              <a:t>Ключевое место Писания: </a:t>
            </a:r>
            <a:endParaRPr lang="en-US" dirty="0">
              <a:solidFill>
                <a:srgbClr val="FFC000"/>
              </a:solidFill>
            </a:endParaRPr>
          </a:p>
        </p:txBody>
      </p:sp>
      <p:sp>
        <p:nvSpPr>
          <p:cNvPr id="103427" name="CustomShape 2"/>
          <p:cNvSpPr>
            <a:spLocks noChangeArrowheads="1"/>
          </p:cNvSpPr>
          <p:nvPr/>
        </p:nvSpPr>
        <p:spPr bwMode="auto">
          <a:xfrm>
            <a:off x="381000" y="1295400"/>
            <a:ext cx="8229600" cy="4529138"/>
          </a:xfrm>
          <a:prstGeom prst="rect">
            <a:avLst/>
          </a:prstGeom>
          <a:noFill/>
          <a:ln w="9525">
            <a:noFill/>
            <a:miter lim="800000"/>
            <a:headEnd/>
            <a:tailEnd/>
          </a:ln>
        </p:spPr>
        <p:txBody>
          <a:bodyPr lIns="90000" tIns="45000" rIns="90000" bIns="45000"/>
          <a:lstStyle/>
          <a:p>
            <a:pPr algn="ctr"/>
            <a:r>
              <a:rPr lang="ru-RU" sz="3200" dirty="0">
                <a:solidFill>
                  <a:srgbClr val="FFC000"/>
                </a:solidFill>
              </a:rPr>
              <a:t>1 Петра 3:9</a:t>
            </a:r>
            <a:endParaRPr lang="en-US" sz="3200" dirty="0">
              <a:solidFill>
                <a:srgbClr val="FFC000"/>
              </a:solidFill>
            </a:endParaRPr>
          </a:p>
          <a:p>
            <a:r>
              <a:rPr lang="ru-RU" sz="3200" dirty="0" smtClean="0">
                <a:solidFill>
                  <a:srgbClr val="FFC000"/>
                </a:solidFill>
              </a:rPr>
              <a:t>Не </a:t>
            </a:r>
            <a:r>
              <a:rPr lang="ru-RU" sz="3200" dirty="0">
                <a:solidFill>
                  <a:srgbClr val="FFC000"/>
                </a:solidFill>
              </a:rPr>
              <a:t>воздавайте злом за зло или ругательством за ругательство; напротив, благословляйте, зная, что вы к тому призваны, чтобы наследовать </a:t>
            </a:r>
            <a:r>
              <a:rPr lang="ru-RU" sz="3200" dirty="0" smtClean="0">
                <a:solidFill>
                  <a:srgbClr val="FFC000"/>
                </a:solidFill>
              </a:rPr>
              <a:t>благословение</a:t>
            </a:r>
            <a:r>
              <a:rPr lang="en-US" sz="3200" dirty="0">
                <a:solidFill>
                  <a:srgbClr val="FFC000"/>
                </a:solidFill>
              </a:rPr>
              <a:t>.</a:t>
            </a:r>
            <a:endParaRPr lang="en-US" dirty="0">
              <a:solidFill>
                <a:srgbClr val="FFC000"/>
              </a:solidFill>
            </a:endParaRPr>
          </a:p>
          <a:p>
            <a:endParaRPr lang="pt-BR" sz="2000" i="1" dirty="0">
              <a:solidFill>
                <a:srgbClr val="FFFFFF"/>
              </a:solidFill>
              <a:latin typeface="Tahoma" pitchFamily="34" charset="0"/>
            </a:endParaRPr>
          </a:p>
          <a:p>
            <a:pPr algn="ctr"/>
            <a:r>
              <a:rPr lang="pt-BR" sz="2000" i="1" dirty="0">
                <a:solidFill>
                  <a:srgbClr val="FFFFCC"/>
                </a:solidFill>
                <a:latin typeface="Tahoma" pitchFamily="34" charset="0"/>
              </a:rPr>
              <a:t>Key Verse</a:t>
            </a:r>
            <a:endParaRPr lang="pt-BR" sz="2000" dirty="0"/>
          </a:p>
          <a:p>
            <a:pPr algn="ctr"/>
            <a:r>
              <a:rPr lang="pt-BR" sz="2000" i="1" dirty="0">
                <a:solidFill>
                  <a:srgbClr val="FFFFFF"/>
                </a:solidFill>
                <a:latin typeface="Tahoma" pitchFamily="34" charset="0"/>
              </a:rPr>
              <a:t>1 Peter 3:9  (NIV) </a:t>
            </a:r>
            <a:endParaRPr lang="en-US" sz="2000" dirty="0"/>
          </a:p>
          <a:p>
            <a:r>
              <a:rPr lang="pt-BR" sz="2000" i="1" dirty="0">
                <a:solidFill>
                  <a:srgbClr val="FFFFFF"/>
                </a:solidFill>
                <a:latin typeface="Tahoma" pitchFamily="34" charset="0"/>
              </a:rPr>
              <a:t>Do not repay evil with evil or insult with insult, but with blessing, because to this you were called so that you may inherit a blessing. </a:t>
            </a:r>
            <a:endParaRPr lang="en-US" sz="2000" dirty="0"/>
          </a:p>
          <a:p>
            <a:endParaRPr lang="en-US" dirty="0"/>
          </a:p>
        </p:txBody>
      </p:sp>
      <p:sp>
        <p:nvSpPr>
          <p:cNvPr id="103428"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6D07EF48-BA15-45C6-88CE-6916A1EA389A}" type="slidenum">
              <a:rPr lang="pt-BR" sz="1000">
                <a:solidFill>
                  <a:srgbClr val="FFFFFF"/>
                </a:solidFill>
                <a:latin typeface="Tahoma" pitchFamily="34" charset="0"/>
              </a:rPr>
              <a:pPr/>
              <a:t>96</a:t>
            </a:fld>
            <a:endParaRPr lang="en-US"/>
          </a:p>
        </p:txBody>
      </p:sp>
      <p:sp>
        <p:nvSpPr>
          <p:cNvPr id="103429"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03430"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CustomShape 1"/>
          <p:cNvSpPr>
            <a:spLocks noChangeArrowheads="1"/>
          </p:cNvSpPr>
          <p:nvPr/>
        </p:nvSpPr>
        <p:spPr bwMode="auto">
          <a:xfrm>
            <a:off x="0" y="152400"/>
            <a:ext cx="8229600" cy="1139825"/>
          </a:xfrm>
          <a:prstGeom prst="rect">
            <a:avLst/>
          </a:prstGeom>
          <a:noFill/>
          <a:ln w="9525">
            <a:noFill/>
            <a:miter lim="800000"/>
            <a:headEnd/>
            <a:tailEnd/>
          </a:ln>
        </p:spPr>
        <p:txBody>
          <a:bodyPr lIns="90000" tIns="45000" rIns="90000" bIns="45000" anchor="ctr" anchorCtr="1"/>
          <a:lstStyle/>
          <a:p>
            <a:r>
              <a:rPr lang="ru-RU" sz="3600" b="1" dirty="0">
                <a:solidFill>
                  <a:srgbClr val="FFC000"/>
                </a:solidFill>
              </a:rPr>
              <a:t>Как сделать так, чтобы наказание было эффективным</a:t>
            </a:r>
            <a:endParaRPr lang="en-US" sz="3600" dirty="0">
              <a:solidFill>
                <a:srgbClr val="FFC000"/>
              </a:solidFill>
            </a:endParaRPr>
          </a:p>
          <a:p>
            <a:r>
              <a:rPr lang="pt-BR" sz="2400" i="1" dirty="0" smtClean="0">
                <a:solidFill>
                  <a:srgbClr val="FFFFCC"/>
                </a:solidFill>
                <a:latin typeface="Tahoma" pitchFamily="34" charset="0"/>
              </a:rPr>
              <a:t>Making Discipline Effective</a:t>
            </a:r>
            <a:endParaRPr lang="en-US" sz="2400" dirty="0"/>
          </a:p>
        </p:txBody>
      </p:sp>
      <p:sp>
        <p:nvSpPr>
          <p:cNvPr id="646" name="CustomShape 2"/>
          <p:cNvSpPr/>
          <p:nvPr/>
        </p:nvSpPr>
        <p:spPr>
          <a:xfrm>
            <a:off x="457200" y="1871663"/>
            <a:ext cx="8229600" cy="4529137"/>
          </a:xfrm>
          <a:prstGeom prst="rect">
            <a:avLst/>
          </a:prstGeom>
          <a:noFill/>
          <a:ln>
            <a:noFill/>
          </a:ln>
        </p:spPr>
        <p:txBody>
          <a:bodyPr lIns="90000" tIns="45000" rIns="90000" bIns="45000"/>
          <a:lstStyle/>
          <a:p>
            <a:pPr marL="457200" indent="-457200" fontAlgn="auto">
              <a:spcBef>
                <a:spcPts val="0"/>
              </a:spcBef>
              <a:spcAft>
                <a:spcPts val="2000"/>
              </a:spcAft>
              <a:buSzPct val="25000"/>
              <a:defRPr/>
            </a:pPr>
            <a:r>
              <a:rPr lang="ru-RU" sz="3200" dirty="0">
                <a:solidFill>
                  <a:srgbClr val="FFC000"/>
                </a:solidFill>
              </a:rPr>
              <a:t>А. </a:t>
            </a:r>
            <a:r>
              <a:rPr lang="ru-RU" sz="3200" dirty="0" smtClean="0">
                <a:solidFill>
                  <a:srgbClr val="FFC000"/>
                </a:solidFill>
              </a:rPr>
              <a:t>Проявление </a:t>
            </a:r>
            <a:r>
              <a:rPr lang="ru-RU" sz="3200" dirty="0">
                <a:solidFill>
                  <a:srgbClr val="FFC000"/>
                </a:solidFill>
              </a:rPr>
              <a:t>любви и </a:t>
            </a:r>
            <a:r>
              <a:rPr lang="ru-RU" sz="3200" dirty="0" smtClean="0">
                <a:solidFill>
                  <a:srgbClr val="FFC000"/>
                </a:solidFill>
              </a:rPr>
              <a:t>заботы</a:t>
            </a:r>
            <a:r>
              <a:rPr lang="en-US" sz="3200" dirty="0" smtClean="0">
                <a:solidFill>
                  <a:srgbClr val="FFC000"/>
                </a:solidFill>
              </a:rPr>
              <a:t> </a:t>
            </a:r>
            <a:br>
              <a:rPr lang="en-US" sz="3200" dirty="0" smtClean="0">
                <a:solidFill>
                  <a:srgbClr val="FFC000"/>
                </a:solidFill>
              </a:rPr>
            </a:br>
            <a:r>
              <a:rPr lang="pt-BR" sz="2400" i="1" dirty="0" smtClean="0">
                <a:solidFill>
                  <a:srgbClr val="FFFFFF"/>
                </a:solidFill>
                <a:latin typeface="Tahoma"/>
                <a:ea typeface="+mn-ea"/>
                <a:cs typeface="+mn-cs"/>
              </a:rPr>
              <a:t>Show </a:t>
            </a:r>
            <a:r>
              <a:rPr lang="pt-BR" sz="2400" i="1" dirty="0">
                <a:solidFill>
                  <a:srgbClr val="FFFFFF"/>
                </a:solidFill>
                <a:latin typeface="Tahoma"/>
                <a:ea typeface="+mn-ea"/>
                <a:cs typeface="+mn-cs"/>
              </a:rPr>
              <a:t>love &amp; concern</a:t>
            </a:r>
            <a:endParaRPr dirty="0">
              <a:latin typeface="+mn-lt"/>
              <a:ea typeface="+mn-ea"/>
              <a:cs typeface="+mn-cs"/>
            </a:endParaRPr>
          </a:p>
          <a:p>
            <a:pPr marL="457200" indent="-457200" fontAlgn="auto">
              <a:spcBef>
                <a:spcPts val="0"/>
              </a:spcBef>
              <a:spcAft>
                <a:spcPts val="2000"/>
              </a:spcAft>
              <a:buSzPct val="25000"/>
              <a:defRPr/>
            </a:pPr>
            <a:r>
              <a:rPr lang="ru-RU" sz="3200" dirty="0">
                <a:solidFill>
                  <a:srgbClr val="FFC000"/>
                </a:solidFill>
              </a:rPr>
              <a:t>Б. </a:t>
            </a:r>
            <a:r>
              <a:rPr lang="ru-RU" sz="3200" dirty="0" smtClean="0">
                <a:solidFill>
                  <a:srgbClr val="FFC000"/>
                </a:solidFill>
              </a:rPr>
              <a:t>Избегайте фаворитизма</a:t>
            </a:r>
            <a:r>
              <a:rPr lang="en-US" sz="3200" dirty="0" smtClean="0">
                <a:solidFill>
                  <a:srgbClr val="FFC000"/>
                </a:solidFill>
              </a:rPr>
              <a:t>  </a:t>
            </a:r>
            <a:br>
              <a:rPr lang="en-US" sz="3200" dirty="0" smtClean="0">
                <a:solidFill>
                  <a:srgbClr val="FFC000"/>
                </a:solidFill>
              </a:rPr>
            </a:br>
            <a:r>
              <a:rPr lang="pt-BR" sz="2400" i="1" dirty="0" smtClean="0">
                <a:solidFill>
                  <a:srgbClr val="FFFFFF"/>
                </a:solidFill>
                <a:latin typeface="Tahoma"/>
                <a:ea typeface="+mn-ea"/>
                <a:cs typeface="+mn-cs"/>
              </a:rPr>
              <a:t>Avoid </a:t>
            </a:r>
            <a:r>
              <a:rPr lang="pt-BR" sz="2400" i="1" dirty="0">
                <a:solidFill>
                  <a:srgbClr val="FFFFFF"/>
                </a:solidFill>
                <a:latin typeface="Tahoma"/>
                <a:ea typeface="+mn-ea"/>
                <a:cs typeface="+mn-cs"/>
              </a:rPr>
              <a:t>favoritism</a:t>
            </a:r>
            <a:endParaRPr dirty="0">
              <a:latin typeface="+mn-lt"/>
              <a:ea typeface="+mn-ea"/>
              <a:cs typeface="+mn-cs"/>
            </a:endParaRPr>
          </a:p>
          <a:p>
            <a:pPr marL="457200" indent="-457200" fontAlgn="auto">
              <a:spcBef>
                <a:spcPts val="0"/>
              </a:spcBef>
              <a:spcAft>
                <a:spcPts val="2000"/>
              </a:spcAft>
              <a:buSzPct val="25000"/>
              <a:defRPr/>
            </a:pPr>
            <a:r>
              <a:rPr lang="ru-RU" sz="3200" dirty="0">
                <a:solidFill>
                  <a:srgbClr val="FFC000"/>
                </a:solidFill>
              </a:rPr>
              <a:t>В. </a:t>
            </a:r>
            <a:r>
              <a:rPr lang="ru-RU" sz="3200" dirty="0" smtClean="0">
                <a:solidFill>
                  <a:srgbClr val="FFC000"/>
                </a:solidFill>
              </a:rPr>
              <a:t>Сохраняйте </a:t>
            </a:r>
            <a:r>
              <a:rPr lang="ru-RU" sz="3200" dirty="0">
                <a:solidFill>
                  <a:srgbClr val="FFC000"/>
                </a:solidFill>
              </a:rPr>
              <a:t>спокойствие в проблемной </a:t>
            </a:r>
            <a:r>
              <a:rPr lang="ru-RU" sz="3200" dirty="0" smtClean="0">
                <a:solidFill>
                  <a:srgbClr val="FFC000"/>
                </a:solidFill>
              </a:rPr>
              <a:t>ситуации</a:t>
            </a:r>
            <a:r>
              <a:rPr lang="en-US" sz="3200" dirty="0" smtClean="0">
                <a:solidFill>
                  <a:srgbClr val="FFC000"/>
                </a:solidFill>
              </a:rPr>
              <a:t>  </a:t>
            </a:r>
            <a:br>
              <a:rPr lang="en-US" sz="3200" dirty="0" smtClean="0">
                <a:solidFill>
                  <a:srgbClr val="FFC000"/>
                </a:solidFill>
              </a:rPr>
            </a:br>
            <a:r>
              <a:rPr lang="pt-BR" sz="2400" i="1" dirty="0" smtClean="0">
                <a:solidFill>
                  <a:srgbClr val="FFFFFF"/>
                </a:solidFill>
                <a:latin typeface="Tahoma"/>
                <a:ea typeface="+mn-ea"/>
                <a:cs typeface="+mn-cs"/>
              </a:rPr>
              <a:t>Stay </a:t>
            </a:r>
            <a:r>
              <a:rPr lang="pt-BR" sz="2400" i="1" dirty="0">
                <a:solidFill>
                  <a:srgbClr val="FFFFFF"/>
                </a:solidFill>
                <a:latin typeface="Tahoma"/>
                <a:ea typeface="+mn-ea"/>
                <a:cs typeface="+mn-cs"/>
              </a:rPr>
              <a:t>calm during a problem</a:t>
            </a: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104452"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C24C6588-36B7-45E1-A2F2-E1BA4058D7D9}" type="slidenum">
              <a:rPr lang="pt-BR" sz="1000">
                <a:solidFill>
                  <a:srgbClr val="FFFFFF"/>
                </a:solidFill>
                <a:latin typeface="Tahoma" pitchFamily="34" charset="0"/>
              </a:rPr>
              <a:pPr/>
              <a:t>97</a:t>
            </a:fld>
            <a:endParaRPr lang="en-US"/>
          </a:p>
        </p:txBody>
      </p:sp>
      <p:sp>
        <p:nvSpPr>
          <p:cNvPr id="104453"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04454"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ustomShape 1"/>
          <p:cNvSpPr>
            <a:spLocks noChangeArrowheads="1"/>
          </p:cNvSpPr>
          <p:nvPr/>
        </p:nvSpPr>
        <p:spPr bwMode="auto">
          <a:xfrm>
            <a:off x="381000" y="152400"/>
            <a:ext cx="8229600" cy="1139825"/>
          </a:xfrm>
          <a:prstGeom prst="rect">
            <a:avLst/>
          </a:prstGeom>
          <a:noFill/>
          <a:ln w="9525">
            <a:noFill/>
            <a:miter lim="800000"/>
            <a:headEnd/>
            <a:tailEnd/>
          </a:ln>
        </p:spPr>
        <p:txBody>
          <a:bodyPr lIns="90000" tIns="45000" rIns="90000" bIns="45000" anchor="ctr" anchorCtr="1"/>
          <a:lstStyle/>
          <a:p>
            <a:r>
              <a:rPr lang="ru-RU" sz="3600" b="1" dirty="0" smtClean="0">
                <a:solidFill>
                  <a:srgbClr val="FFC000"/>
                </a:solidFill>
              </a:rPr>
              <a:t>Как сделать так, чтобы наказание было эффективным</a:t>
            </a:r>
            <a:endParaRPr lang="en-US" sz="3600" dirty="0" smtClean="0">
              <a:solidFill>
                <a:srgbClr val="FFC000"/>
              </a:solidFill>
            </a:endParaRPr>
          </a:p>
          <a:p>
            <a:r>
              <a:rPr lang="pt-BR" sz="2800" i="1" dirty="0" smtClean="0">
                <a:solidFill>
                  <a:srgbClr val="FFFFCC"/>
                </a:solidFill>
                <a:latin typeface="Tahoma" pitchFamily="34" charset="0"/>
              </a:rPr>
              <a:t>Making </a:t>
            </a:r>
            <a:r>
              <a:rPr lang="pt-BR" sz="2800" i="1" dirty="0">
                <a:solidFill>
                  <a:srgbClr val="FFFFCC"/>
                </a:solidFill>
                <a:latin typeface="Tahoma" pitchFamily="34" charset="0"/>
              </a:rPr>
              <a:t>Discipline Effective</a:t>
            </a:r>
            <a:endParaRPr lang="en-US" sz="2800" dirty="0"/>
          </a:p>
        </p:txBody>
      </p:sp>
      <p:sp>
        <p:nvSpPr>
          <p:cNvPr id="651" name="CustomShape 2"/>
          <p:cNvSpPr/>
          <p:nvPr/>
        </p:nvSpPr>
        <p:spPr>
          <a:xfrm>
            <a:off x="457200" y="1795463"/>
            <a:ext cx="8229600" cy="4529137"/>
          </a:xfrm>
          <a:prstGeom prst="rect">
            <a:avLst/>
          </a:prstGeom>
          <a:noFill/>
          <a:ln>
            <a:noFill/>
          </a:ln>
        </p:spPr>
        <p:txBody>
          <a:bodyPr lIns="90000" tIns="45000" rIns="90000" bIns="45000"/>
          <a:lstStyle/>
          <a:p>
            <a:pPr marL="457200" indent="-457200" fontAlgn="auto">
              <a:spcBef>
                <a:spcPts val="0"/>
              </a:spcBef>
              <a:spcAft>
                <a:spcPts val="2000"/>
              </a:spcAft>
              <a:buSzPct val="25000"/>
              <a:defRPr/>
            </a:pPr>
            <a:r>
              <a:rPr lang="ru-RU" sz="3200" b="1" dirty="0">
                <a:solidFill>
                  <a:srgbClr val="FFC000"/>
                </a:solidFill>
              </a:rPr>
              <a:t>Г. 	Не забывайте, что имеете дело с трудными </a:t>
            </a:r>
            <a:r>
              <a:rPr lang="ru-RU" sz="3200" b="1" dirty="0" smtClean="0">
                <a:solidFill>
                  <a:srgbClr val="FFC000"/>
                </a:solidFill>
              </a:rPr>
              <a:t>людьми</a:t>
            </a:r>
            <a:r>
              <a:rPr lang="en-US" sz="3200" b="1" dirty="0" smtClean="0">
                <a:solidFill>
                  <a:srgbClr val="FFC000"/>
                </a:solidFill>
              </a:rPr>
              <a:t> </a:t>
            </a:r>
            <a:br>
              <a:rPr lang="en-US" sz="3200" b="1" dirty="0" smtClean="0">
                <a:solidFill>
                  <a:srgbClr val="FFC000"/>
                </a:solidFill>
              </a:rPr>
            </a:br>
            <a:r>
              <a:rPr lang="pt-BR" sz="2400" i="1" dirty="0" smtClean="0">
                <a:solidFill>
                  <a:srgbClr val="FFFFFF"/>
                </a:solidFill>
                <a:latin typeface="Tahoma"/>
                <a:ea typeface="+mn-ea"/>
                <a:cs typeface="+mn-cs"/>
              </a:rPr>
              <a:t>Dealing </a:t>
            </a:r>
            <a:r>
              <a:rPr lang="pt-BR" sz="2400" i="1" dirty="0">
                <a:solidFill>
                  <a:srgbClr val="FFFFFF"/>
                </a:solidFill>
                <a:latin typeface="Tahoma"/>
                <a:ea typeface="+mn-ea"/>
                <a:cs typeface="+mn-cs"/>
              </a:rPr>
              <a:t>with difficult people</a:t>
            </a:r>
            <a:endParaRPr dirty="0">
              <a:latin typeface="+mn-lt"/>
              <a:ea typeface="+mn-ea"/>
              <a:cs typeface="+mn-cs"/>
            </a:endParaRPr>
          </a:p>
          <a:p>
            <a:pPr marL="457200" indent="-457200" fontAlgn="auto">
              <a:spcBef>
                <a:spcPts val="0"/>
              </a:spcBef>
              <a:spcAft>
                <a:spcPts val="2000"/>
              </a:spcAft>
              <a:buSzPct val="25000"/>
              <a:defRPr/>
            </a:pPr>
            <a:r>
              <a:rPr lang="ru-RU" sz="3200" b="1" dirty="0">
                <a:solidFill>
                  <a:srgbClr val="FFC000"/>
                </a:solidFill>
              </a:rPr>
              <a:t>Д. </a:t>
            </a:r>
            <a:r>
              <a:rPr lang="ru-RU" sz="3200" b="1" dirty="0" smtClean="0">
                <a:solidFill>
                  <a:srgbClr val="FFC000"/>
                </a:solidFill>
              </a:rPr>
              <a:t>Терпение </a:t>
            </a:r>
            <a:r>
              <a:rPr lang="ru-RU" sz="3200" b="1" dirty="0">
                <a:solidFill>
                  <a:srgbClr val="FFC000"/>
                </a:solidFill>
              </a:rPr>
              <a:t>или </a:t>
            </a:r>
            <a:r>
              <a:rPr lang="ru-RU" sz="3200" b="1" dirty="0" smtClean="0">
                <a:solidFill>
                  <a:srgbClr val="FFC000"/>
                </a:solidFill>
              </a:rPr>
              <a:t>разочарование</a:t>
            </a:r>
            <a:r>
              <a:rPr lang="en-US" sz="3200" b="1" dirty="0" smtClean="0">
                <a:solidFill>
                  <a:srgbClr val="FFC000"/>
                </a:solidFill>
              </a:rPr>
              <a:t> </a:t>
            </a:r>
            <a:br>
              <a:rPr lang="en-US" sz="3200" b="1" dirty="0" smtClean="0">
                <a:solidFill>
                  <a:srgbClr val="FFC000"/>
                </a:solidFill>
              </a:rPr>
            </a:br>
            <a:r>
              <a:rPr lang="pt-BR" sz="2400" i="1" dirty="0" smtClean="0">
                <a:solidFill>
                  <a:srgbClr val="FFFFFF"/>
                </a:solidFill>
                <a:latin typeface="Tahoma"/>
                <a:ea typeface="+mn-ea"/>
                <a:cs typeface="+mn-cs"/>
              </a:rPr>
              <a:t>Patience </a:t>
            </a:r>
            <a:r>
              <a:rPr lang="pt-BR" sz="2400" i="1" dirty="0">
                <a:solidFill>
                  <a:srgbClr val="FFFFFF"/>
                </a:solidFill>
                <a:latin typeface="Tahoma"/>
                <a:ea typeface="+mn-ea"/>
                <a:cs typeface="+mn-cs"/>
              </a:rPr>
              <a:t>vs. frustration</a:t>
            </a:r>
            <a:endParaRPr dirty="0">
              <a:latin typeface="+mn-lt"/>
              <a:ea typeface="+mn-ea"/>
              <a:cs typeface="+mn-cs"/>
            </a:endParaRPr>
          </a:p>
          <a:p>
            <a:pPr marL="457200" indent="-457200" fontAlgn="auto">
              <a:spcBef>
                <a:spcPts val="0"/>
              </a:spcBef>
              <a:spcAft>
                <a:spcPts val="2000"/>
              </a:spcAft>
              <a:buSzPct val="25000"/>
              <a:defRPr/>
            </a:pPr>
            <a:r>
              <a:rPr lang="ru-RU" sz="3200" b="1" dirty="0">
                <a:solidFill>
                  <a:srgbClr val="FFC000"/>
                </a:solidFill>
              </a:rPr>
              <a:t>Е. </a:t>
            </a:r>
            <a:r>
              <a:rPr lang="ru-RU" sz="3200" b="1" dirty="0" smtClean="0">
                <a:solidFill>
                  <a:srgbClr val="FFC000"/>
                </a:solidFill>
              </a:rPr>
              <a:t>Противостояние конфликту</a:t>
            </a:r>
            <a:r>
              <a:rPr lang="pt-BR" sz="3200" dirty="0" smtClean="0">
                <a:solidFill>
                  <a:srgbClr val="FFC000"/>
                </a:solidFill>
                <a:latin typeface="Tahoma"/>
                <a:ea typeface="+mn-ea"/>
                <a:cs typeface="+mn-cs"/>
              </a:rPr>
              <a:t>                       </a:t>
            </a:r>
            <a:r>
              <a:rPr lang="pt-BR" sz="2400" i="1" dirty="0">
                <a:solidFill>
                  <a:srgbClr val="FFFFFF"/>
                </a:solidFill>
                <a:latin typeface="Tahoma"/>
                <a:ea typeface="+mn-ea"/>
                <a:cs typeface="+mn-cs"/>
              </a:rPr>
              <a:t>Confronting conflict</a:t>
            </a:r>
            <a:endParaRPr dirty="0">
              <a:latin typeface="+mn-lt"/>
              <a:ea typeface="+mn-ea"/>
              <a:cs typeface="+mn-cs"/>
            </a:endParaRPr>
          </a:p>
          <a:p>
            <a:pPr fontAlgn="auto">
              <a:spcBef>
                <a:spcPts val="0"/>
              </a:spcBef>
              <a:spcAft>
                <a:spcPts val="0"/>
              </a:spcAft>
              <a:defRPr/>
            </a:pPr>
            <a:endParaRPr dirty="0">
              <a:latin typeface="+mn-lt"/>
              <a:ea typeface="+mn-ea"/>
              <a:cs typeface="+mn-cs"/>
            </a:endParaRPr>
          </a:p>
        </p:txBody>
      </p:sp>
      <p:sp>
        <p:nvSpPr>
          <p:cNvPr id="105476"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E8DC6D6C-74FA-4A94-A570-B1994EE3306E}" type="slidenum">
              <a:rPr lang="pt-BR" sz="1000">
                <a:solidFill>
                  <a:srgbClr val="FFFFFF"/>
                </a:solidFill>
                <a:latin typeface="Tahoma" pitchFamily="34" charset="0"/>
              </a:rPr>
              <a:pPr/>
              <a:t>98</a:t>
            </a:fld>
            <a:endParaRPr lang="en-US"/>
          </a:p>
        </p:txBody>
      </p:sp>
      <p:sp>
        <p:nvSpPr>
          <p:cNvPr id="105477"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05478"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ustomShape 1"/>
          <p:cNvSpPr>
            <a:spLocks noChangeArrowheads="1"/>
          </p:cNvSpPr>
          <p:nvPr/>
        </p:nvSpPr>
        <p:spPr bwMode="auto">
          <a:xfrm>
            <a:off x="457200" y="277813"/>
            <a:ext cx="8229600" cy="1139825"/>
          </a:xfrm>
          <a:prstGeom prst="rect">
            <a:avLst/>
          </a:prstGeom>
          <a:noFill/>
          <a:ln w="9525">
            <a:noFill/>
            <a:miter lim="800000"/>
            <a:headEnd/>
            <a:tailEnd/>
          </a:ln>
        </p:spPr>
        <p:txBody>
          <a:bodyPr lIns="90000" tIns="45000" rIns="90000" bIns="45000" anchor="ctr" anchorCtr="1"/>
          <a:lstStyle/>
          <a:p>
            <a:pPr marL="514350" indent="-514350">
              <a:buAutoNum type="alphaUcPeriod"/>
            </a:pPr>
            <a:r>
              <a:rPr lang="ru-RU" sz="3200" b="1" dirty="0" smtClean="0">
                <a:solidFill>
                  <a:srgbClr val="FFC000"/>
                </a:solidFill>
              </a:rPr>
              <a:t>Проявление любви и заботы</a:t>
            </a:r>
            <a:endParaRPr lang="en-US" sz="3200" b="1" dirty="0" smtClean="0">
              <a:solidFill>
                <a:srgbClr val="FFC000"/>
              </a:solidFill>
            </a:endParaRPr>
          </a:p>
          <a:p>
            <a:pPr marL="514350" indent="-514350"/>
            <a:r>
              <a:rPr lang="pt-BR" sz="3200" dirty="0">
                <a:solidFill>
                  <a:srgbClr val="FFFFFF"/>
                </a:solidFill>
                <a:latin typeface="Tahoma" pitchFamily="34" charset="0"/>
              </a:rPr>
              <a:t>	</a:t>
            </a:r>
            <a:r>
              <a:rPr lang="pt-BR" sz="2400" i="1" dirty="0">
                <a:solidFill>
                  <a:srgbClr val="FFFFFF"/>
                </a:solidFill>
                <a:latin typeface="Tahoma" pitchFamily="34" charset="0"/>
              </a:rPr>
              <a:t>Show love &amp; concern</a:t>
            </a:r>
            <a:endParaRPr lang="en-US" dirty="0"/>
          </a:p>
        </p:txBody>
      </p:sp>
      <p:sp>
        <p:nvSpPr>
          <p:cNvPr id="106499" name="CustomShape 2"/>
          <p:cNvSpPr>
            <a:spLocks noChangeArrowheads="1"/>
          </p:cNvSpPr>
          <p:nvPr/>
        </p:nvSpPr>
        <p:spPr bwMode="auto">
          <a:xfrm>
            <a:off x="457200" y="1600200"/>
            <a:ext cx="8229600" cy="4529138"/>
          </a:xfrm>
          <a:prstGeom prst="rect">
            <a:avLst/>
          </a:prstGeom>
          <a:noFill/>
          <a:ln w="9525">
            <a:noFill/>
            <a:miter lim="800000"/>
            <a:headEnd/>
            <a:tailEnd/>
          </a:ln>
        </p:spPr>
        <p:txBody>
          <a:bodyPr lIns="90000" tIns="45000" rIns="90000" bIns="45000"/>
          <a:lstStyle/>
          <a:p>
            <a:pPr marL="457200" indent="-457200">
              <a:spcAft>
                <a:spcPts val="3600"/>
              </a:spcAft>
              <a:buSzPct val="100000"/>
              <a:buFont typeface="Wingdings" panose="05000000000000000000" pitchFamily="2" charset="2"/>
              <a:buChar char="Ø"/>
            </a:pPr>
            <a:r>
              <a:rPr lang="ru-RU" sz="3200" dirty="0">
                <a:solidFill>
                  <a:srgbClr val="FFC000"/>
                </a:solidFill>
              </a:rPr>
              <a:t>Как сотрудник может проявить любовь по отношению к студенту? </a:t>
            </a:r>
            <a:r>
              <a:rPr lang="en-US" sz="3200" dirty="0" smtClean="0">
                <a:solidFill>
                  <a:srgbClr val="FFC000"/>
                </a:solidFill>
              </a:rPr>
              <a:t/>
            </a:r>
            <a:br>
              <a:rPr lang="en-US" sz="3200" dirty="0" smtClean="0">
                <a:solidFill>
                  <a:srgbClr val="FFC000"/>
                </a:solidFill>
              </a:rPr>
            </a:br>
            <a:r>
              <a:rPr lang="pt-BR" sz="2400" i="1" dirty="0" smtClean="0">
                <a:solidFill>
                  <a:srgbClr val="FFFFFF"/>
                </a:solidFill>
                <a:latin typeface="Tahoma" pitchFamily="34" charset="0"/>
              </a:rPr>
              <a:t>How </a:t>
            </a:r>
            <a:r>
              <a:rPr lang="pt-BR" sz="2400" i="1" dirty="0">
                <a:solidFill>
                  <a:srgbClr val="FFFFFF"/>
                </a:solidFill>
                <a:latin typeface="Tahoma" pitchFamily="34" charset="0"/>
              </a:rPr>
              <a:t>can staff show they love the students</a:t>
            </a:r>
            <a:r>
              <a:rPr lang="pt-BR" sz="2400" i="1" dirty="0" smtClean="0">
                <a:solidFill>
                  <a:srgbClr val="FFFFFF"/>
                </a:solidFill>
                <a:latin typeface="Tahoma" pitchFamily="34" charset="0"/>
              </a:rPr>
              <a:t>?</a:t>
            </a:r>
            <a:endParaRPr lang="en-US" dirty="0"/>
          </a:p>
          <a:p>
            <a:pPr marL="457200" indent="-457200">
              <a:buSzPct val="100000"/>
              <a:buFont typeface="Wingdings" panose="05000000000000000000" pitchFamily="2" charset="2"/>
              <a:buChar char="Ø"/>
            </a:pPr>
            <a:r>
              <a:rPr lang="ru-RU" sz="3200" dirty="0">
                <a:solidFill>
                  <a:srgbClr val="FFC000"/>
                </a:solidFill>
              </a:rPr>
              <a:t>Как сотрудник может проявить свою заботу о студентах? </a:t>
            </a:r>
            <a:r>
              <a:rPr lang="en-US" sz="3200" dirty="0" smtClean="0">
                <a:solidFill>
                  <a:srgbClr val="FFC000"/>
                </a:solidFill>
              </a:rPr>
              <a:t/>
            </a:r>
            <a:br>
              <a:rPr lang="en-US" sz="3200" dirty="0" smtClean="0">
                <a:solidFill>
                  <a:srgbClr val="FFC000"/>
                </a:solidFill>
              </a:rPr>
            </a:br>
            <a:r>
              <a:rPr lang="pt-BR" sz="2400" i="1" dirty="0" smtClean="0">
                <a:solidFill>
                  <a:srgbClr val="FFFFFF"/>
                </a:solidFill>
                <a:latin typeface="Tahoma" pitchFamily="34" charset="0"/>
              </a:rPr>
              <a:t>How </a:t>
            </a:r>
            <a:r>
              <a:rPr lang="pt-BR" sz="2400" i="1" dirty="0">
                <a:solidFill>
                  <a:srgbClr val="FFFFFF"/>
                </a:solidFill>
                <a:latin typeface="Tahoma" pitchFamily="34" charset="0"/>
              </a:rPr>
              <a:t>can staff show they care about the students?</a:t>
            </a:r>
            <a:endParaRPr lang="en-US" dirty="0"/>
          </a:p>
          <a:p>
            <a:endParaRPr lang="en-US" dirty="0"/>
          </a:p>
        </p:txBody>
      </p:sp>
      <p:sp>
        <p:nvSpPr>
          <p:cNvPr id="106500" name="CustomShape 3"/>
          <p:cNvSpPr>
            <a:spLocks noChangeArrowheads="1"/>
          </p:cNvSpPr>
          <p:nvPr/>
        </p:nvSpPr>
        <p:spPr bwMode="auto">
          <a:xfrm>
            <a:off x="6553200" y="6243638"/>
            <a:ext cx="2133600" cy="455612"/>
          </a:xfrm>
          <a:prstGeom prst="rect">
            <a:avLst/>
          </a:prstGeom>
          <a:noFill/>
          <a:ln w="9525">
            <a:noFill/>
            <a:miter lim="800000"/>
            <a:headEnd/>
            <a:tailEnd/>
          </a:ln>
        </p:spPr>
        <p:txBody>
          <a:bodyPr lIns="90000" tIns="45000" rIns="90000" bIns="45000"/>
          <a:lstStyle/>
          <a:p>
            <a:fld id="{961FF5AC-5F49-4819-9ABF-4069EB0FEE07}" type="slidenum">
              <a:rPr lang="pt-BR" sz="1000">
                <a:solidFill>
                  <a:srgbClr val="FFFFFF"/>
                </a:solidFill>
                <a:latin typeface="Tahoma" pitchFamily="34" charset="0"/>
              </a:rPr>
              <a:pPr/>
              <a:t>99</a:t>
            </a:fld>
            <a:endParaRPr lang="en-US"/>
          </a:p>
        </p:txBody>
      </p:sp>
      <p:sp>
        <p:nvSpPr>
          <p:cNvPr id="106501" name="CustomShape 4"/>
          <p:cNvSpPr>
            <a:spLocks noChangeArrowheads="1"/>
          </p:cNvSpPr>
          <p:nvPr/>
        </p:nvSpPr>
        <p:spPr bwMode="auto">
          <a:xfrm>
            <a:off x="457200" y="6248400"/>
            <a:ext cx="2133600"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T504.03</a:t>
            </a:r>
            <a:endParaRPr lang="en-US"/>
          </a:p>
        </p:txBody>
      </p:sp>
      <p:sp>
        <p:nvSpPr>
          <p:cNvPr id="106502" name="CustomShape 5"/>
          <p:cNvSpPr>
            <a:spLocks noChangeArrowheads="1"/>
          </p:cNvSpPr>
          <p:nvPr/>
        </p:nvSpPr>
        <p:spPr bwMode="auto">
          <a:xfrm>
            <a:off x="3124200" y="6248400"/>
            <a:ext cx="2894013" cy="457200"/>
          </a:xfrm>
          <a:prstGeom prst="rect">
            <a:avLst/>
          </a:prstGeom>
          <a:noFill/>
          <a:ln w="9525">
            <a:noFill/>
            <a:miter lim="800000"/>
            <a:headEnd/>
            <a:tailEnd/>
          </a:ln>
        </p:spPr>
        <p:txBody>
          <a:bodyPr lIns="90000" tIns="45000" rIns="90000" bIns="45000"/>
          <a:lstStyle/>
          <a:p>
            <a:r>
              <a:rPr lang="pt-BR" sz="1000">
                <a:solidFill>
                  <a:srgbClr val="FFFFFF"/>
                </a:solidFill>
                <a:latin typeface="Tahoma" pitchFamily="34" charset="0"/>
              </a:rPr>
              <a:t>iteenchallenge.org                               2/2013</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4854</TotalTime>
  <Words>2849</Words>
  <Application>Microsoft Office PowerPoint</Application>
  <PresentationFormat>On-screen Show (4:3)</PresentationFormat>
  <Paragraphs>875</Paragraphs>
  <Slides>109</Slides>
  <Notes>0</Notes>
  <HiddenSlides>0</HiddenSlides>
  <MMClips>0</MMClips>
  <ScaleCrop>false</ScaleCrop>
  <HeadingPairs>
    <vt:vector size="4" baseType="variant">
      <vt:variant>
        <vt:lpstr>Theme</vt:lpstr>
      </vt:variant>
      <vt:variant>
        <vt:i4>3</vt:i4>
      </vt:variant>
      <vt:variant>
        <vt:lpstr>Slide Titles</vt:lpstr>
      </vt:variant>
      <vt:variant>
        <vt:i4>109</vt:i4>
      </vt:variant>
    </vt:vector>
  </HeadingPairs>
  <TitlesOfParts>
    <vt:vector size="112" baseType="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Gregg Fischer</dc:creator>
  <cp:lastModifiedBy>Dave Batty</cp:lastModifiedBy>
  <cp:revision>217</cp:revision>
  <dcterms:modified xsi:type="dcterms:W3CDTF">2016-07-20T16:13:18Z</dcterms:modified>
</cp:coreProperties>
</file>