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4"/>
  </p:notesMasterIdLst>
  <p:handoutMasterIdLst>
    <p:handoutMasterId r:id="rId35"/>
  </p:handoutMasterIdLst>
  <p:sldIdLst>
    <p:sldId id="256" r:id="rId2"/>
    <p:sldId id="271" r:id="rId3"/>
    <p:sldId id="312" r:id="rId4"/>
    <p:sldId id="294" r:id="rId5"/>
    <p:sldId id="310" r:id="rId6"/>
    <p:sldId id="311" r:id="rId7"/>
    <p:sldId id="329" r:id="rId8"/>
    <p:sldId id="314" r:id="rId9"/>
    <p:sldId id="293" r:id="rId10"/>
    <p:sldId id="330" r:id="rId11"/>
    <p:sldId id="316" r:id="rId12"/>
    <p:sldId id="295" r:id="rId13"/>
    <p:sldId id="317" r:id="rId14"/>
    <p:sldId id="297" r:id="rId15"/>
    <p:sldId id="331" r:id="rId16"/>
    <p:sldId id="332" r:id="rId17"/>
    <p:sldId id="308" r:id="rId18"/>
    <p:sldId id="309" r:id="rId19"/>
    <p:sldId id="333" r:id="rId20"/>
    <p:sldId id="334" r:id="rId21"/>
    <p:sldId id="301" r:id="rId22"/>
    <p:sldId id="322" r:id="rId23"/>
    <p:sldId id="302" r:id="rId24"/>
    <p:sldId id="335" r:id="rId25"/>
    <p:sldId id="336" r:id="rId26"/>
    <p:sldId id="304" r:id="rId27"/>
    <p:sldId id="337" r:id="rId28"/>
    <p:sldId id="338" r:id="rId29"/>
    <p:sldId id="339" r:id="rId30"/>
    <p:sldId id="340" r:id="rId31"/>
    <p:sldId id="307" r:id="rId32"/>
    <p:sldId id="300" r:id="rId33"/>
  </p:sldIdLst>
  <p:sldSz cx="9144000" cy="6858000" type="screen4x3"/>
  <p:notesSz cx="7077075" cy="905192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66"/>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94671" autoAdjust="0"/>
  </p:normalViewPr>
  <p:slideViewPr>
    <p:cSldViewPr>
      <p:cViewPr>
        <p:scale>
          <a:sx n="50" d="100"/>
          <a:sy n="50" d="100"/>
        </p:scale>
        <p:origin x="-2386" y="-78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026"/>
          <p:cNvSpPr>
            <a:spLocks noGrp="1" noChangeArrowheads="1"/>
          </p:cNvSpPr>
          <p:nvPr>
            <p:ph type="hdr" sz="quarter"/>
          </p:nvPr>
        </p:nvSpPr>
        <p:spPr bwMode="auto">
          <a:xfrm>
            <a:off x="0" y="0"/>
            <a:ext cx="3067050" cy="452438"/>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5363" name="Rectangle 1027"/>
          <p:cNvSpPr>
            <a:spLocks noGrp="1" noChangeArrowheads="1"/>
          </p:cNvSpPr>
          <p:nvPr>
            <p:ph type="dt" sz="quarter" idx="1"/>
          </p:nvPr>
        </p:nvSpPr>
        <p:spPr bwMode="auto">
          <a:xfrm>
            <a:off x="4010025" y="0"/>
            <a:ext cx="3067050" cy="452438"/>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5364" name="Rectangle 1028"/>
          <p:cNvSpPr>
            <a:spLocks noGrp="1" noChangeArrowheads="1"/>
          </p:cNvSpPr>
          <p:nvPr>
            <p:ph type="ftr" sz="quarter" idx="2"/>
          </p:nvPr>
        </p:nvSpPr>
        <p:spPr bwMode="auto">
          <a:xfrm>
            <a:off x="0" y="8599488"/>
            <a:ext cx="3067050" cy="452437"/>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5365" name="Rectangle 1029"/>
          <p:cNvSpPr>
            <a:spLocks noGrp="1" noChangeArrowheads="1"/>
          </p:cNvSpPr>
          <p:nvPr>
            <p:ph type="sldNum" sz="quarter" idx="3"/>
          </p:nvPr>
        </p:nvSpPr>
        <p:spPr bwMode="auto">
          <a:xfrm>
            <a:off x="4010025" y="8599488"/>
            <a:ext cx="3067050" cy="452437"/>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9519BA2D-4D7C-4B50-B17E-A7588DBCA674}" type="slidenum">
              <a:rPr lang="en-US"/>
              <a:pPr>
                <a:defRPr/>
              </a:pPr>
              <a:t>‹#›</a:t>
            </a:fld>
            <a:endParaRPr lang="en-US"/>
          </a:p>
        </p:txBody>
      </p:sp>
    </p:spTree>
    <p:extLst>
      <p:ext uri="{BB962C8B-B14F-4D97-AF65-F5344CB8AC3E}">
        <p14:creationId xmlns:p14="http://schemas.microsoft.com/office/powerpoint/2010/main" val="1408305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67050" cy="452438"/>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7411" name="Rectangle 3"/>
          <p:cNvSpPr>
            <a:spLocks noGrp="1" noChangeArrowheads="1"/>
          </p:cNvSpPr>
          <p:nvPr>
            <p:ph type="dt" idx="1"/>
          </p:nvPr>
        </p:nvSpPr>
        <p:spPr bwMode="auto">
          <a:xfrm>
            <a:off x="4010025" y="0"/>
            <a:ext cx="3067050" cy="452438"/>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46084" name="Rectangle 4"/>
          <p:cNvSpPr>
            <a:spLocks noChangeArrowheads="1" noTextEdit="1"/>
          </p:cNvSpPr>
          <p:nvPr>
            <p:ph type="sldImg" idx="2"/>
          </p:nvPr>
        </p:nvSpPr>
        <p:spPr bwMode="auto">
          <a:xfrm>
            <a:off x="1276350" y="679450"/>
            <a:ext cx="4524375" cy="3394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42975" y="4298950"/>
            <a:ext cx="5191125" cy="4073525"/>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599488"/>
            <a:ext cx="3067050" cy="452437"/>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7415" name="Rectangle 7"/>
          <p:cNvSpPr>
            <a:spLocks noGrp="1" noChangeArrowheads="1"/>
          </p:cNvSpPr>
          <p:nvPr>
            <p:ph type="sldNum" sz="quarter" idx="5"/>
          </p:nvPr>
        </p:nvSpPr>
        <p:spPr bwMode="auto">
          <a:xfrm>
            <a:off x="4010025" y="8599488"/>
            <a:ext cx="3067050" cy="452437"/>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C732A949-EF89-465E-91C3-FA7D214F5807}" type="slidenum">
              <a:rPr lang="en-US"/>
              <a:pPr>
                <a:defRPr/>
              </a:pPr>
              <a:t>‹#›</a:t>
            </a:fld>
            <a:endParaRPr lang="en-US"/>
          </a:p>
        </p:txBody>
      </p:sp>
    </p:spTree>
    <p:extLst>
      <p:ext uri="{BB962C8B-B14F-4D97-AF65-F5344CB8AC3E}">
        <p14:creationId xmlns:p14="http://schemas.microsoft.com/office/powerpoint/2010/main" val="3067886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7758113" y="1463675"/>
            <a:ext cx="16902113" cy="10795000"/>
            <a:chOff x="-4887" y="922"/>
            <a:chExt cx="10647" cy="6800"/>
          </a:xfrm>
        </p:grpSpPr>
        <p:sp>
          <p:nvSpPr>
            <p:cNvPr id="5" name="Freeform 1027"/>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en-US"/>
            </a:p>
          </p:txBody>
        </p:sp>
        <p:sp>
          <p:nvSpPr>
            <p:cNvPr id="6" name="Arc 1028"/>
            <p:cNvSpPr>
              <a:spLocks/>
            </p:cNvSpPr>
            <p:nvPr/>
          </p:nvSpPr>
          <p:spPr bwMode="auto">
            <a:xfrm>
              <a:off x="-4887" y="922"/>
              <a:ext cx="8474" cy="6800"/>
            </a:xfrm>
            <a:custGeom>
              <a:avLst/>
              <a:gdLst>
                <a:gd name="T0" fmla="*/ 13 w 43200"/>
                <a:gd name="T1" fmla="*/ 2 h 43200"/>
                <a:gd name="T2" fmla="*/ 7 w 43200"/>
                <a:gd name="T3" fmla="*/ 0 h 43200"/>
                <a:gd name="T4" fmla="*/ 6 w 43200"/>
                <a:gd name="T5" fmla="*/ 2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lnTo>
                    <a:pt x="43200" y="21600"/>
                  </a:lnTo>
                  <a:close/>
                </a:path>
              </a:pathLst>
            </a:custGeom>
            <a:noFill/>
            <a:ln w="12700" cap="sq">
              <a:solidFill>
                <a:schemeClr val="fo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485" name="Rectangle 1029"/>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20486" name="Rectangle 1030"/>
          <p:cNvSpPr>
            <a:spLocks noGrp="1" noChangeArrowheads="1"/>
          </p:cNvSpPr>
          <p:nvPr>
            <p:ph type="subTitle" sz="quarter" idx="1"/>
          </p:nvPr>
        </p:nvSpPr>
        <p:spPr>
          <a:xfrm>
            <a:off x="3429000" y="2085975"/>
            <a:ext cx="5638800" cy="1038225"/>
          </a:xfrm>
        </p:spPr>
        <p:txBody>
          <a:bodyPr lIns="92075" rIns="92075"/>
          <a:lstStyle>
            <a:lvl1pPr marL="0" indent="0">
              <a:lnSpc>
                <a:spcPct val="70000"/>
              </a:lnSpc>
              <a:buFont typeface="Wingdings" pitchFamily="2" charset="2"/>
              <a:buNone/>
              <a:defRPr/>
            </a:lvl1pPr>
          </a:lstStyle>
          <a:p>
            <a:r>
              <a:rPr lang="en-US"/>
              <a:t>Click to edit Master subtitle style</a:t>
            </a:r>
          </a:p>
        </p:txBody>
      </p:sp>
      <p:sp>
        <p:nvSpPr>
          <p:cNvPr id="7" name="Rectangle 1031"/>
          <p:cNvSpPr>
            <a:spLocks noGrp="1" noChangeArrowheads="1"/>
          </p:cNvSpPr>
          <p:nvPr>
            <p:ph type="dt" sz="quarter" idx="10"/>
          </p:nvPr>
        </p:nvSpPr>
        <p:spPr>
          <a:xfrm>
            <a:off x="5508625" y="6381750"/>
            <a:ext cx="1905000" cy="381000"/>
          </a:xfrm>
        </p:spPr>
        <p:txBody>
          <a:bodyPr/>
          <a:lstStyle>
            <a:lvl1pPr>
              <a:defRPr/>
            </a:lvl1pPr>
          </a:lstStyle>
          <a:p>
            <a:pPr>
              <a:defRPr/>
            </a:pPr>
            <a:r>
              <a:rPr lang="en-US"/>
              <a:t>8/2010</a:t>
            </a:r>
          </a:p>
        </p:txBody>
      </p:sp>
      <p:sp>
        <p:nvSpPr>
          <p:cNvPr id="8" name="Rectangle 1032"/>
          <p:cNvSpPr>
            <a:spLocks noGrp="1" noChangeArrowheads="1"/>
          </p:cNvSpPr>
          <p:nvPr>
            <p:ph type="ftr" sz="quarter" idx="11"/>
          </p:nvPr>
        </p:nvSpPr>
        <p:spPr>
          <a:xfrm>
            <a:off x="1295400" y="6365875"/>
            <a:ext cx="4267200" cy="457200"/>
          </a:xfrm>
        </p:spPr>
        <p:txBody>
          <a:bodyPr/>
          <a:lstStyle>
            <a:lvl1pPr>
              <a:defRPr/>
            </a:lvl1pPr>
          </a:lstStyle>
          <a:p>
            <a:pPr>
              <a:defRPr/>
            </a:pPr>
            <a:r>
              <a:rPr lang="en-US"/>
              <a:t>PSNC #6</a:t>
            </a:r>
          </a:p>
        </p:txBody>
      </p:sp>
      <p:sp>
        <p:nvSpPr>
          <p:cNvPr id="9" name="Rectangle 1033"/>
          <p:cNvSpPr>
            <a:spLocks noGrp="1" noChangeArrowheads="1"/>
          </p:cNvSpPr>
          <p:nvPr>
            <p:ph type="sldNum" sz="quarter" idx="12"/>
          </p:nvPr>
        </p:nvSpPr>
        <p:spPr>
          <a:xfrm>
            <a:off x="7127875" y="6308725"/>
            <a:ext cx="1905000" cy="381000"/>
          </a:xfrm>
        </p:spPr>
        <p:txBody>
          <a:bodyPr/>
          <a:lstStyle>
            <a:lvl2pPr lvl="1">
              <a:defRPr>
                <a:latin typeface="+mn-lt"/>
              </a:defRPr>
            </a:lvl2pPr>
          </a:lstStyle>
          <a:p>
            <a:pPr lvl="1">
              <a:defRPr/>
            </a:pPr>
            <a:fld id="{7646BDBF-02C7-4867-8366-F19283F470D4}" type="slidenum">
              <a:rPr lang="en-US"/>
              <a:pPr lvl="1">
                <a:defRPr/>
              </a:pPr>
              <a:t>‹#›</a:t>
            </a:fld>
            <a:endParaRPr lang="en-US"/>
          </a:p>
        </p:txBody>
      </p:sp>
    </p:spTree>
    <p:extLst>
      <p:ext uri="{BB962C8B-B14F-4D97-AF65-F5344CB8AC3E}">
        <p14:creationId xmlns:p14="http://schemas.microsoft.com/office/powerpoint/2010/main" val="1866240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8/2010</a:t>
            </a:r>
          </a:p>
        </p:txBody>
      </p:sp>
      <p:sp>
        <p:nvSpPr>
          <p:cNvPr id="5" name="Footer Placeholder 4"/>
          <p:cNvSpPr>
            <a:spLocks noGrp="1"/>
          </p:cNvSpPr>
          <p:nvPr>
            <p:ph type="ftr" sz="quarter" idx="11"/>
          </p:nvPr>
        </p:nvSpPr>
        <p:spPr/>
        <p:txBody>
          <a:bodyPr/>
          <a:lstStyle>
            <a:lvl1pPr>
              <a:defRPr/>
            </a:lvl1pPr>
          </a:lstStyle>
          <a:p>
            <a:pPr>
              <a:defRPr/>
            </a:pPr>
            <a:r>
              <a:rPr lang="en-US"/>
              <a:t>PSNC #6</a:t>
            </a:r>
          </a:p>
        </p:txBody>
      </p:sp>
      <p:sp>
        <p:nvSpPr>
          <p:cNvPr id="6" name="Slide Number Placeholder 5"/>
          <p:cNvSpPr>
            <a:spLocks noGrp="1"/>
          </p:cNvSpPr>
          <p:nvPr>
            <p:ph type="sldNum" sz="quarter" idx="12"/>
          </p:nvPr>
        </p:nvSpPr>
        <p:spPr/>
        <p:txBody>
          <a:bodyPr/>
          <a:lstStyle>
            <a:lvl2pPr lvl="1">
              <a:defRPr/>
            </a:lvl2pPr>
          </a:lstStyle>
          <a:p>
            <a:pPr lvl="1">
              <a:defRPr/>
            </a:pPr>
            <a:fld id="{A78C261D-41E3-4E08-B08B-E0B59178C4ED}" type="slidenum">
              <a:rPr lang="en-US"/>
              <a:pPr lvl="1">
                <a:defRPr/>
              </a:pPr>
              <a:t>‹#›</a:t>
            </a:fld>
            <a:endParaRPr lang="en-US">
              <a:latin typeface="+mn-lt"/>
            </a:endParaRPr>
          </a:p>
        </p:txBody>
      </p:sp>
    </p:spTree>
    <p:extLst>
      <p:ext uri="{BB962C8B-B14F-4D97-AF65-F5344CB8AC3E}">
        <p14:creationId xmlns:p14="http://schemas.microsoft.com/office/powerpoint/2010/main" val="138285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2625" y="609600"/>
            <a:ext cx="59086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8/2010</a:t>
            </a:r>
          </a:p>
        </p:txBody>
      </p:sp>
      <p:sp>
        <p:nvSpPr>
          <p:cNvPr id="5" name="Footer Placeholder 4"/>
          <p:cNvSpPr>
            <a:spLocks noGrp="1"/>
          </p:cNvSpPr>
          <p:nvPr>
            <p:ph type="ftr" sz="quarter" idx="11"/>
          </p:nvPr>
        </p:nvSpPr>
        <p:spPr/>
        <p:txBody>
          <a:bodyPr/>
          <a:lstStyle>
            <a:lvl1pPr>
              <a:defRPr/>
            </a:lvl1pPr>
          </a:lstStyle>
          <a:p>
            <a:pPr>
              <a:defRPr/>
            </a:pPr>
            <a:r>
              <a:rPr lang="en-US"/>
              <a:t>PSNC #6</a:t>
            </a:r>
          </a:p>
        </p:txBody>
      </p:sp>
      <p:sp>
        <p:nvSpPr>
          <p:cNvPr id="6" name="Slide Number Placeholder 5"/>
          <p:cNvSpPr>
            <a:spLocks noGrp="1"/>
          </p:cNvSpPr>
          <p:nvPr>
            <p:ph type="sldNum" sz="quarter" idx="12"/>
          </p:nvPr>
        </p:nvSpPr>
        <p:spPr/>
        <p:txBody>
          <a:bodyPr/>
          <a:lstStyle>
            <a:lvl2pPr lvl="1">
              <a:defRPr/>
            </a:lvl2pPr>
          </a:lstStyle>
          <a:p>
            <a:pPr lvl="1">
              <a:defRPr/>
            </a:pPr>
            <a:fld id="{F0EE7372-B13E-490B-AB5A-FF6267BA3FCB}" type="slidenum">
              <a:rPr lang="en-US"/>
              <a:pPr lvl="1">
                <a:defRPr/>
              </a:pPr>
              <a:t>‹#›</a:t>
            </a:fld>
            <a:endParaRPr lang="en-US">
              <a:latin typeface="+mn-lt"/>
            </a:endParaRPr>
          </a:p>
        </p:txBody>
      </p:sp>
    </p:spTree>
    <p:extLst>
      <p:ext uri="{BB962C8B-B14F-4D97-AF65-F5344CB8AC3E}">
        <p14:creationId xmlns:p14="http://schemas.microsoft.com/office/powerpoint/2010/main" val="129956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040313" y="6381750"/>
            <a:ext cx="1905000" cy="381000"/>
          </a:xfrm>
        </p:spPr>
        <p:txBody>
          <a:bodyPr/>
          <a:lstStyle>
            <a:lvl1pPr>
              <a:defRPr/>
            </a:lvl1pPr>
          </a:lstStyle>
          <a:p>
            <a:pPr>
              <a:defRPr/>
            </a:pPr>
            <a:r>
              <a:rPr lang="en-US"/>
              <a:t>8/2010</a:t>
            </a:r>
          </a:p>
        </p:txBody>
      </p:sp>
      <p:sp>
        <p:nvSpPr>
          <p:cNvPr id="5" name="Footer Placeholder 4"/>
          <p:cNvSpPr>
            <a:spLocks noGrp="1"/>
          </p:cNvSpPr>
          <p:nvPr>
            <p:ph type="ftr" sz="quarter" idx="11"/>
          </p:nvPr>
        </p:nvSpPr>
        <p:spPr/>
        <p:txBody>
          <a:bodyPr/>
          <a:lstStyle>
            <a:lvl1pPr>
              <a:defRPr/>
            </a:lvl1pPr>
          </a:lstStyle>
          <a:p>
            <a:pPr>
              <a:defRPr/>
            </a:pPr>
            <a:r>
              <a:rPr lang="en-US"/>
              <a:t>PSNC #6</a:t>
            </a:r>
          </a:p>
        </p:txBody>
      </p:sp>
      <p:sp>
        <p:nvSpPr>
          <p:cNvPr id="6" name="Slide Number Placeholder 5"/>
          <p:cNvSpPr>
            <a:spLocks noGrp="1"/>
          </p:cNvSpPr>
          <p:nvPr>
            <p:ph type="sldNum" sz="quarter" idx="12"/>
          </p:nvPr>
        </p:nvSpPr>
        <p:spPr>
          <a:xfrm>
            <a:off x="7019925" y="6288088"/>
            <a:ext cx="1905000" cy="381000"/>
          </a:xfrm>
        </p:spPr>
        <p:txBody>
          <a:bodyPr/>
          <a:lstStyle>
            <a:lvl2pPr lvl="1">
              <a:defRPr/>
            </a:lvl2pPr>
          </a:lstStyle>
          <a:p>
            <a:pPr lvl="1">
              <a:defRPr/>
            </a:pPr>
            <a:fld id="{DBD66EA9-6500-49D6-A7F3-CAA69D32E71B}" type="slidenum">
              <a:rPr lang="en-US"/>
              <a:pPr lvl="1">
                <a:defRPr/>
              </a:pPr>
              <a:t>‹#›</a:t>
            </a:fld>
            <a:endParaRPr lang="en-US" dirty="0">
              <a:latin typeface="+mn-lt"/>
            </a:endParaRPr>
          </a:p>
        </p:txBody>
      </p:sp>
    </p:spTree>
    <p:extLst>
      <p:ext uri="{BB962C8B-B14F-4D97-AF65-F5344CB8AC3E}">
        <p14:creationId xmlns:p14="http://schemas.microsoft.com/office/powerpoint/2010/main" val="61517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8/2010</a:t>
            </a:r>
          </a:p>
        </p:txBody>
      </p:sp>
      <p:sp>
        <p:nvSpPr>
          <p:cNvPr id="5" name="Footer Placeholder 4"/>
          <p:cNvSpPr>
            <a:spLocks noGrp="1"/>
          </p:cNvSpPr>
          <p:nvPr>
            <p:ph type="ftr" sz="quarter" idx="11"/>
          </p:nvPr>
        </p:nvSpPr>
        <p:spPr/>
        <p:txBody>
          <a:bodyPr/>
          <a:lstStyle>
            <a:lvl1pPr>
              <a:defRPr/>
            </a:lvl1pPr>
          </a:lstStyle>
          <a:p>
            <a:pPr>
              <a:defRPr/>
            </a:pPr>
            <a:r>
              <a:rPr lang="en-US"/>
              <a:t>PSNC #6</a:t>
            </a:r>
          </a:p>
        </p:txBody>
      </p:sp>
      <p:sp>
        <p:nvSpPr>
          <p:cNvPr id="6" name="Slide Number Placeholder 5"/>
          <p:cNvSpPr>
            <a:spLocks noGrp="1"/>
          </p:cNvSpPr>
          <p:nvPr>
            <p:ph type="sldNum" sz="quarter" idx="12"/>
          </p:nvPr>
        </p:nvSpPr>
        <p:spPr/>
        <p:txBody>
          <a:bodyPr/>
          <a:lstStyle>
            <a:lvl2pPr lvl="1">
              <a:defRPr/>
            </a:lvl2pPr>
          </a:lstStyle>
          <a:p>
            <a:pPr lvl="1">
              <a:defRPr/>
            </a:pPr>
            <a:fld id="{69EAEC6E-C0E0-4BBC-9602-25E53B92E137}" type="slidenum">
              <a:rPr lang="en-US"/>
              <a:pPr lvl="1">
                <a:defRPr/>
              </a:pPr>
              <a:t>‹#›</a:t>
            </a:fld>
            <a:endParaRPr lang="en-US">
              <a:latin typeface="+mn-lt"/>
            </a:endParaRPr>
          </a:p>
        </p:txBody>
      </p:sp>
    </p:spTree>
    <p:extLst>
      <p:ext uri="{BB962C8B-B14F-4D97-AF65-F5344CB8AC3E}">
        <p14:creationId xmlns:p14="http://schemas.microsoft.com/office/powerpoint/2010/main" val="2962645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2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a:t>8/2010</a:t>
            </a:r>
          </a:p>
        </p:txBody>
      </p:sp>
      <p:sp>
        <p:nvSpPr>
          <p:cNvPr id="6" name="Footer Placeholder 5"/>
          <p:cNvSpPr>
            <a:spLocks noGrp="1"/>
          </p:cNvSpPr>
          <p:nvPr>
            <p:ph type="ftr" sz="quarter" idx="11"/>
          </p:nvPr>
        </p:nvSpPr>
        <p:spPr/>
        <p:txBody>
          <a:bodyPr/>
          <a:lstStyle>
            <a:lvl1pPr>
              <a:defRPr/>
            </a:lvl1pPr>
          </a:lstStyle>
          <a:p>
            <a:pPr>
              <a:defRPr/>
            </a:pPr>
            <a:r>
              <a:rPr lang="en-US"/>
              <a:t>PSNC #6</a:t>
            </a:r>
          </a:p>
        </p:txBody>
      </p:sp>
      <p:sp>
        <p:nvSpPr>
          <p:cNvPr id="7" name="Slide Number Placeholder 6"/>
          <p:cNvSpPr>
            <a:spLocks noGrp="1"/>
          </p:cNvSpPr>
          <p:nvPr>
            <p:ph type="sldNum" sz="quarter" idx="12"/>
          </p:nvPr>
        </p:nvSpPr>
        <p:spPr/>
        <p:txBody>
          <a:bodyPr/>
          <a:lstStyle>
            <a:lvl2pPr lvl="1">
              <a:defRPr/>
            </a:lvl2pPr>
          </a:lstStyle>
          <a:p>
            <a:pPr lvl="1">
              <a:defRPr/>
            </a:pPr>
            <a:fld id="{118D80BD-535A-44EC-8980-706F026645C7}" type="slidenum">
              <a:rPr lang="en-US"/>
              <a:pPr lvl="1">
                <a:defRPr/>
              </a:pPr>
              <a:t>‹#›</a:t>
            </a:fld>
            <a:endParaRPr lang="en-US">
              <a:latin typeface="+mn-lt"/>
            </a:endParaRPr>
          </a:p>
        </p:txBody>
      </p:sp>
    </p:spTree>
    <p:extLst>
      <p:ext uri="{BB962C8B-B14F-4D97-AF65-F5344CB8AC3E}">
        <p14:creationId xmlns:p14="http://schemas.microsoft.com/office/powerpoint/2010/main" val="4081115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r>
              <a:rPr lang="en-US"/>
              <a:t>8/2010</a:t>
            </a:r>
          </a:p>
        </p:txBody>
      </p:sp>
      <p:sp>
        <p:nvSpPr>
          <p:cNvPr id="8" name="Footer Placeholder 7"/>
          <p:cNvSpPr>
            <a:spLocks noGrp="1"/>
          </p:cNvSpPr>
          <p:nvPr>
            <p:ph type="ftr" sz="quarter" idx="11"/>
          </p:nvPr>
        </p:nvSpPr>
        <p:spPr/>
        <p:txBody>
          <a:bodyPr/>
          <a:lstStyle>
            <a:lvl1pPr>
              <a:defRPr/>
            </a:lvl1pPr>
          </a:lstStyle>
          <a:p>
            <a:pPr>
              <a:defRPr/>
            </a:pPr>
            <a:r>
              <a:rPr lang="en-US"/>
              <a:t>PSNC #6</a:t>
            </a:r>
          </a:p>
        </p:txBody>
      </p:sp>
      <p:sp>
        <p:nvSpPr>
          <p:cNvPr id="9" name="Slide Number Placeholder 8"/>
          <p:cNvSpPr>
            <a:spLocks noGrp="1"/>
          </p:cNvSpPr>
          <p:nvPr>
            <p:ph type="sldNum" sz="quarter" idx="12"/>
          </p:nvPr>
        </p:nvSpPr>
        <p:spPr/>
        <p:txBody>
          <a:bodyPr/>
          <a:lstStyle>
            <a:lvl2pPr lvl="1">
              <a:defRPr/>
            </a:lvl2pPr>
          </a:lstStyle>
          <a:p>
            <a:pPr lvl="1">
              <a:defRPr/>
            </a:pPr>
            <a:fld id="{E2CEEA99-CAA5-402D-8F3B-409DF20048E2}" type="slidenum">
              <a:rPr lang="en-US"/>
              <a:pPr lvl="1">
                <a:defRPr/>
              </a:pPr>
              <a:t>‹#›</a:t>
            </a:fld>
            <a:endParaRPr lang="en-US">
              <a:latin typeface="+mn-lt"/>
            </a:endParaRPr>
          </a:p>
        </p:txBody>
      </p:sp>
    </p:spTree>
    <p:extLst>
      <p:ext uri="{BB962C8B-B14F-4D97-AF65-F5344CB8AC3E}">
        <p14:creationId xmlns:p14="http://schemas.microsoft.com/office/powerpoint/2010/main" val="597233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a:t>8/2010</a:t>
            </a:r>
          </a:p>
        </p:txBody>
      </p:sp>
      <p:sp>
        <p:nvSpPr>
          <p:cNvPr id="4" name="Footer Placeholder 3"/>
          <p:cNvSpPr>
            <a:spLocks noGrp="1"/>
          </p:cNvSpPr>
          <p:nvPr>
            <p:ph type="ftr" sz="quarter" idx="11"/>
          </p:nvPr>
        </p:nvSpPr>
        <p:spPr/>
        <p:txBody>
          <a:bodyPr/>
          <a:lstStyle>
            <a:lvl1pPr>
              <a:defRPr/>
            </a:lvl1pPr>
          </a:lstStyle>
          <a:p>
            <a:pPr>
              <a:defRPr/>
            </a:pPr>
            <a:r>
              <a:rPr lang="en-US"/>
              <a:t>PSNC #6</a:t>
            </a:r>
          </a:p>
        </p:txBody>
      </p:sp>
      <p:sp>
        <p:nvSpPr>
          <p:cNvPr id="5" name="Slide Number Placeholder 4"/>
          <p:cNvSpPr>
            <a:spLocks noGrp="1"/>
          </p:cNvSpPr>
          <p:nvPr>
            <p:ph type="sldNum" sz="quarter" idx="12"/>
          </p:nvPr>
        </p:nvSpPr>
        <p:spPr/>
        <p:txBody>
          <a:bodyPr/>
          <a:lstStyle>
            <a:lvl2pPr lvl="1">
              <a:defRPr/>
            </a:lvl2pPr>
          </a:lstStyle>
          <a:p>
            <a:pPr lvl="1">
              <a:defRPr/>
            </a:pPr>
            <a:fld id="{11A9071C-DADD-46E8-B781-775F5A824ADD}" type="slidenum">
              <a:rPr lang="en-US"/>
              <a:pPr lvl="1">
                <a:defRPr/>
              </a:pPr>
              <a:t>‹#›</a:t>
            </a:fld>
            <a:endParaRPr lang="en-US">
              <a:latin typeface="+mn-lt"/>
            </a:endParaRPr>
          </a:p>
        </p:txBody>
      </p:sp>
    </p:spTree>
    <p:extLst>
      <p:ext uri="{BB962C8B-B14F-4D97-AF65-F5344CB8AC3E}">
        <p14:creationId xmlns:p14="http://schemas.microsoft.com/office/powerpoint/2010/main" val="481118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67288" y="6381750"/>
            <a:ext cx="1905000" cy="381000"/>
          </a:xfrm>
        </p:spPr>
        <p:txBody>
          <a:bodyPr/>
          <a:lstStyle>
            <a:lvl1pPr>
              <a:defRPr/>
            </a:lvl1pPr>
          </a:lstStyle>
          <a:p>
            <a:pPr>
              <a:defRPr/>
            </a:pPr>
            <a:r>
              <a:rPr lang="en-US"/>
              <a:t>8/2010</a:t>
            </a:r>
          </a:p>
        </p:txBody>
      </p:sp>
      <p:sp>
        <p:nvSpPr>
          <p:cNvPr id="3" name="Footer Placeholder 2"/>
          <p:cNvSpPr>
            <a:spLocks noGrp="1"/>
          </p:cNvSpPr>
          <p:nvPr>
            <p:ph type="ftr" sz="quarter" idx="11"/>
          </p:nvPr>
        </p:nvSpPr>
        <p:spPr/>
        <p:txBody>
          <a:bodyPr/>
          <a:lstStyle>
            <a:lvl1pPr>
              <a:defRPr/>
            </a:lvl1pPr>
          </a:lstStyle>
          <a:p>
            <a:pPr>
              <a:defRPr/>
            </a:pPr>
            <a:r>
              <a:rPr lang="en-US"/>
              <a:t>PSNC #6</a:t>
            </a:r>
          </a:p>
        </p:txBody>
      </p:sp>
      <p:sp>
        <p:nvSpPr>
          <p:cNvPr id="4" name="Slide Number Placeholder 3"/>
          <p:cNvSpPr>
            <a:spLocks noGrp="1"/>
          </p:cNvSpPr>
          <p:nvPr>
            <p:ph type="sldNum" sz="quarter" idx="12"/>
          </p:nvPr>
        </p:nvSpPr>
        <p:spPr>
          <a:xfrm>
            <a:off x="6875463" y="6345238"/>
            <a:ext cx="1905000" cy="381000"/>
          </a:xfrm>
        </p:spPr>
        <p:txBody>
          <a:bodyPr/>
          <a:lstStyle>
            <a:lvl2pPr lvl="1">
              <a:defRPr/>
            </a:lvl2pPr>
          </a:lstStyle>
          <a:p>
            <a:pPr lvl="1">
              <a:defRPr/>
            </a:pPr>
            <a:fld id="{81B5E768-F1D1-4A1B-AEF0-0CA7A741D0EC}" type="slidenum">
              <a:rPr lang="en-US"/>
              <a:pPr lvl="1">
                <a:defRPr/>
              </a:pPr>
              <a:t>‹#›</a:t>
            </a:fld>
            <a:endParaRPr lang="en-US" dirty="0">
              <a:latin typeface="+mn-lt"/>
            </a:endParaRPr>
          </a:p>
        </p:txBody>
      </p:sp>
    </p:spTree>
    <p:extLst>
      <p:ext uri="{BB962C8B-B14F-4D97-AF65-F5344CB8AC3E}">
        <p14:creationId xmlns:p14="http://schemas.microsoft.com/office/powerpoint/2010/main" val="243267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8/2010</a:t>
            </a:r>
          </a:p>
        </p:txBody>
      </p:sp>
      <p:sp>
        <p:nvSpPr>
          <p:cNvPr id="6" name="Footer Placeholder 5"/>
          <p:cNvSpPr>
            <a:spLocks noGrp="1"/>
          </p:cNvSpPr>
          <p:nvPr>
            <p:ph type="ftr" sz="quarter" idx="11"/>
          </p:nvPr>
        </p:nvSpPr>
        <p:spPr/>
        <p:txBody>
          <a:bodyPr/>
          <a:lstStyle>
            <a:lvl1pPr>
              <a:defRPr/>
            </a:lvl1pPr>
          </a:lstStyle>
          <a:p>
            <a:pPr>
              <a:defRPr/>
            </a:pPr>
            <a:r>
              <a:rPr lang="en-US"/>
              <a:t>PSNC #6</a:t>
            </a:r>
          </a:p>
        </p:txBody>
      </p:sp>
      <p:sp>
        <p:nvSpPr>
          <p:cNvPr id="7" name="Slide Number Placeholder 6"/>
          <p:cNvSpPr>
            <a:spLocks noGrp="1"/>
          </p:cNvSpPr>
          <p:nvPr>
            <p:ph type="sldNum" sz="quarter" idx="12"/>
          </p:nvPr>
        </p:nvSpPr>
        <p:spPr/>
        <p:txBody>
          <a:bodyPr/>
          <a:lstStyle>
            <a:lvl2pPr lvl="1">
              <a:defRPr/>
            </a:lvl2pPr>
          </a:lstStyle>
          <a:p>
            <a:pPr lvl="1">
              <a:defRPr/>
            </a:pPr>
            <a:fld id="{BCD8854F-BD60-44D9-9592-A0F749BCA055}" type="slidenum">
              <a:rPr lang="en-US"/>
              <a:pPr lvl="1">
                <a:defRPr/>
              </a:pPr>
              <a:t>‹#›</a:t>
            </a:fld>
            <a:endParaRPr lang="en-US">
              <a:latin typeface="+mn-lt"/>
            </a:endParaRPr>
          </a:p>
        </p:txBody>
      </p:sp>
    </p:spTree>
    <p:extLst>
      <p:ext uri="{BB962C8B-B14F-4D97-AF65-F5344CB8AC3E}">
        <p14:creationId xmlns:p14="http://schemas.microsoft.com/office/powerpoint/2010/main" val="1142902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8/2010</a:t>
            </a:r>
          </a:p>
        </p:txBody>
      </p:sp>
      <p:sp>
        <p:nvSpPr>
          <p:cNvPr id="6" name="Footer Placeholder 5"/>
          <p:cNvSpPr>
            <a:spLocks noGrp="1"/>
          </p:cNvSpPr>
          <p:nvPr>
            <p:ph type="ftr" sz="quarter" idx="11"/>
          </p:nvPr>
        </p:nvSpPr>
        <p:spPr/>
        <p:txBody>
          <a:bodyPr/>
          <a:lstStyle>
            <a:lvl1pPr>
              <a:defRPr/>
            </a:lvl1pPr>
          </a:lstStyle>
          <a:p>
            <a:pPr>
              <a:defRPr/>
            </a:pPr>
            <a:r>
              <a:rPr lang="en-US"/>
              <a:t>PSNC #6</a:t>
            </a:r>
          </a:p>
        </p:txBody>
      </p:sp>
      <p:sp>
        <p:nvSpPr>
          <p:cNvPr id="7" name="Slide Number Placeholder 6"/>
          <p:cNvSpPr>
            <a:spLocks noGrp="1"/>
          </p:cNvSpPr>
          <p:nvPr>
            <p:ph type="sldNum" sz="quarter" idx="12"/>
          </p:nvPr>
        </p:nvSpPr>
        <p:spPr/>
        <p:txBody>
          <a:bodyPr/>
          <a:lstStyle>
            <a:lvl2pPr lvl="1">
              <a:defRPr/>
            </a:lvl2pPr>
          </a:lstStyle>
          <a:p>
            <a:pPr lvl="1">
              <a:defRPr/>
            </a:pPr>
            <a:fld id="{788B84A5-2249-4023-9123-35B6126218A0}" type="slidenum">
              <a:rPr lang="en-US"/>
              <a:pPr lvl="1">
                <a:defRPr/>
              </a:pPr>
              <a:t>‹#›</a:t>
            </a:fld>
            <a:endParaRPr lang="en-US">
              <a:latin typeface="+mn-lt"/>
            </a:endParaRPr>
          </a:p>
        </p:txBody>
      </p:sp>
    </p:spTree>
    <p:extLst>
      <p:ext uri="{BB962C8B-B14F-4D97-AF65-F5344CB8AC3E}">
        <p14:creationId xmlns:p14="http://schemas.microsoft.com/office/powerpoint/2010/main" val="90488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050"/>
          <p:cNvGrpSpPr>
            <a:grpSpLocks/>
          </p:cNvGrpSpPr>
          <p:nvPr/>
        </p:nvGrpSpPr>
        <p:grpSpPr bwMode="auto">
          <a:xfrm>
            <a:off x="-8405813" y="4763"/>
            <a:ext cx="17538701" cy="13690600"/>
            <a:chOff x="-5295" y="3"/>
            <a:chExt cx="11048" cy="8624"/>
          </a:xfrm>
        </p:grpSpPr>
        <p:sp>
          <p:nvSpPr>
            <p:cNvPr id="19459" name="Freeform 2051"/>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en-US"/>
            </a:p>
          </p:txBody>
        </p:sp>
        <p:sp>
          <p:nvSpPr>
            <p:cNvPr id="1033" name="Arc 2052"/>
            <p:cNvSpPr>
              <a:spLocks/>
            </p:cNvSpPr>
            <p:nvPr/>
          </p:nvSpPr>
          <p:spPr bwMode="auto">
            <a:xfrm>
              <a:off x="-5295" y="3"/>
              <a:ext cx="10596" cy="8624"/>
            </a:xfrm>
            <a:custGeom>
              <a:avLst/>
              <a:gdLst>
                <a:gd name="T0" fmla="*/ 38 w 43200"/>
                <a:gd name="T1" fmla="*/ 7 h 43200"/>
                <a:gd name="T2" fmla="*/ 19 w 43200"/>
                <a:gd name="T3" fmla="*/ 0 h 43200"/>
                <a:gd name="T4" fmla="*/ 19 w 43200"/>
                <a:gd name="T5" fmla="*/ 7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lnTo>
                    <a:pt x="43200" y="21600"/>
                  </a:lnTo>
                  <a:close/>
                </a:path>
              </a:pathLst>
            </a:custGeom>
            <a:noFill/>
            <a:ln w="12700" cap="sq">
              <a:solidFill>
                <a:schemeClr val="fo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9461" name="Rectangle 2053"/>
          <p:cNvSpPr>
            <a:spLocks noGrp="1" noChangeArrowheads="1"/>
          </p:cNvSpPr>
          <p:nvPr>
            <p:ph type="title"/>
          </p:nvPr>
        </p:nvSpPr>
        <p:spPr bwMode="auto">
          <a:xfrm>
            <a:off x="682625" y="609600"/>
            <a:ext cx="80803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8" name="Rectangle 2054"/>
          <p:cNvSpPr>
            <a:spLocks noGrp="1" noChangeArrowheads="1"/>
          </p:cNvSpPr>
          <p:nvPr>
            <p:ph type="body" idx="1"/>
          </p:nvPr>
        </p:nvSpPr>
        <p:spPr bwMode="auto">
          <a:xfrm>
            <a:off x="682625"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562" tIns="46038" rIns="182562"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63" name="Rectangle 2055"/>
          <p:cNvSpPr>
            <a:spLocks noGrp="1" noChangeArrowheads="1"/>
          </p:cNvSpPr>
          <p:nvPr>
            <p:ph type="dt" sz="half" idx="2"/>
          </p:nvPr>
        </p:nvSpPr>
        <p:spPr bwMode="auto">
          <a:xfrm>
            <a:off x="7215188" y="6442075"/>
            <a:ext cx="19050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r>
              <a:rPr lang="en-US"/>
              <a:t>8/2010</a:t>
            </a:r>
          </a:p>
        </p:txBody>
      </p:sp>
      <p:sp>
        <p:nvSpPr>
          <p:cNvPr id="19464" name="Rectangle 2056"/>
          <p:cNvSpPr>
            <a:spLocks noGrp="1" noChangeArrowheads="1"/>
          </p:cNvSpPr>
          <p:nvPr>
            <p:ph type="ftr" sz="quarter" idx="3"/>
          </p:nvPr>
        </p:nvSpPr>
        <p:spPr bwMode="auto">
          <a:xfrm>
            <a:off x="682625" y="6365875"/>
            <a:ext cx="4267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r>
              <a:rPr lang="en-US"/>
              <a:t>PSNC #6</a:t>
            </a:r>
          </a:p>
        </p:txBody>
      </p:sp>
      <p:sp>
        <p:nvSpPr>
          <p:cNvPr id="19465" name="Rectangle 2057"/>
          <p:cNvSpPr>
            <a:spLocks noGrp="1" noChangeArrowheads="1"/>
          </p:cNvSpPr>
          <p:nvPr>
            <p:ph type="sldNum" sz="quarter" idx="4"/>
          </p:nvPr>
        </p:nvSpPr>
        <p:spPr bwMode="auto">
          <a:xfrm>
            <a:off x="7199313" y="6148388"/>
            <a:ext cx="1905000" cy="381000"/>
          </a:xfrm>
          <a:prstGeom prst="rect">
            <a:avLst/>
          </a:prstGeom>
          <a:noFill/>
          <a:ln w="9525">
            <a:noFill/>
            <a:miter lim="800000"/>
            <a:headEnd/>
            <a:tailEnd/>
          </a:ln>
          <a:effectLst/>
        </p:spPr>
        <p:txBody>
          <a:bodyPr vert="horz" wrap="none" lIns="92075" tIns="0" rIns="92075" bIns="0" numCol="1" anchor="b" anchorCtr="0" compatLnSpc="1">
            <a:prstTxWarp prst="textNoShape">
              <a:avLst/>
            </a:prstTxWarp>
          </a:bodyPr>
          <a:lstStyle>
            <a:lvl2pPr lvl="1" algn="r">
              <a:defRPr sz="1400">
                <a:latin typeface="+mj-lt"/>
              </a:defRPr>
            </a:lvl2pPr>
          </a:lstStyle>
          <a:p>
            <a:pPr lvl="1">
              <a:defRPr/>
            </a:pPr>
            <a:fld id="{006CD40F-C3ED-4D75-AC3B-10E091F8B318}" type="slidenum">
              <a:rPr lang="en-US"/>
              <a:pPr lvl="1">
                <a:defRPr/>
              </a:pPr>
              <a:t>‹#›</a:t>
            </a:fld>
            <a:endParaRPr lang="en-US"/>
          </a:p>
        </p:txBody>
      </p:sp>
    </p:spTree>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lnSpc>
          <a:spcPct val="90000"/>
        </a:lnSpc>
        <a:spcBef>
          <a:spcPct val="20000"/>
        </a:spcBef>
        <a:spcAft>
          <a:spcPct val="0"/>
        </a:spcAft>
        <a:buClr>
          <a:schemeClr val="tx2"/>
        </a:buClr>
        <a:buSzPct val="75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rgbClr val="00CCFF"/>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iteenchalleng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031"/>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8/2010</a:t>
            </a:r>
          </a:p>
        </p:txBody>
      </p:sp>
      <p:sp>
        <p:nvSpPr>
          <p:cNvPr id="5" name="Rectangle 1033"/>
          <p:cNvSpPr>
            <a:spLocks noGrp="1" noChangeArrowheads="1"/>
          </p:cNvSpPr>
          <p:nvPr>
            <p:ph type="sldNum" sz="quarter" idx="12"/>
          </p:nvPr>
        </p:nvSpPr>
        <p:spPr/>
        <p:txBody>
          <a:bodyPr/>
          <a:lstStyle/>
          <a:p>
            <a:pPr lvl="1">
              <a:defRPr/>
            </a:pPr>
            <a:fld id="{42193711-60E7-48B5-9F98-B61E2C687081}" type="slidenum">
              <a:rPr lang="en-US"/>
              <a:pPr lvl="1">
                <a:defRPr/>
              </a:pPr>
              <a:t>1</a:t>
            </a:fld>
            <a:endParaRPr lang="en-US"/>
          </a:p>
        </p:txBody>
      </p:sp>
      <p:sp>
        <p:nvSpPr>
          <p:cNvPr id="4100" name="Rectangle 4"/>
          <p:cNvSpPr>
            <a:spLocks noGrp="1" noChangeArrowheads="1"/>
          </p:cNvSpPr>
          <p:nvPr>
            <p:ph type="ctrTitle"/>
          </p:nvPr>
        </p:nvSpPr>
        <p:spPr>
          <a:xfrm>
            <a:off x="503238" y="368300"/>
            <a:ext cx="8562975" cy="1873250"/>
          </a:xfrm>
        </p:spPr>
        <p:txBody>
          <a:bodyPr/>
          <a:lstStyle/>
          <a:p>
            <a:pPr eaLnBrk="1" hangingPunct="1">
              <a:defRPr/>
            </a:pPr>
            <a:r>
              <a:rPr lang="en-US" sz="4800" b="1" dirty="0" smtClean="0"/>
              <a:t>Operating the PSNC Classes </a:t>
            </a:r>
            <a:r>
              <a:rPr lang="en-US" sz="4800" dirty="0" smtClean="0"/>
              <a:t/>
            </a:r>
            <a:br>
              <a:rPr lang="en-US" sz="4800" dirty="0" smtClean="0"/>
            </a:br>
            <a:r>
              <a:rPr lang="es-ES" i="1" dirty="0"/>
              <a:t>Cómo operar las clases de EPNC </a:t>
            </a:r>
            <a:endParaRPr lang="en-US" i="1" dirty="0" smtClean="0"/>
          </a:p>
        </p:txBody>
      </p:sp>
      <p:sp>
        <p:nvSpPr>
          <p:cNvPr id="4101" name="Rectangle 5"/>
          <p:cNvSpPr>
            <a:spLocks noGrp="1" noChangeArrowheads="1"/>
          </p:cNvSpPr>
          <p:nvPr>
            <p:ph type="subTitle" idx="1"/>
          </p:nvPr>
        </p:nvSpPr>
        <p:spPr>
          <a:xfrm>
            <a:off x="1439863" y="2393950"/>
            <a:ext cx="5638800" cy="1038225"/>
          </a:xfrm>
        </p:spPr>
        <p:txBody>
          <a:bodyPr/>
          <a:lstStyle/>
          <a:p>
            <a:pPr marL="457200" lvl="1" indent="0" algn="ctr" eaLnBrk="1" hangingPunct="1">
              <a:buFontTx/>
              <a:buNone/>
            </a:pPr>
            <a:r>
              <a:rPr lang="en-US" altLang="en-US" sz="3200" smtClean="0">
                <a:latin typeface="Arial" charset="0"/>
              </a:rPr>
              <a:t>By </a:t>
            </a:r>
            <a:r>
              <a:rPr lang="en-US" altLang="en-US" sz="3200" i="1" smtClean="0">
                <a:latin typeface="Arial" charset="0"/>
              </a:rPr>
              <a:t>Por</a:t>
            </a:r>
            <a:r>
              <a:rPr lang="en-US" altLang="en-US" sz="3200" smtClean="0">
                <a:latin typeface="Arial" charset="0"/>
              </a:rPr>
              <a:t> Dave Batty</a:t>
            </a:r>
          </a:p>
        </p:txBody>
      </p:sp>
      <p:sp>
        <p:nvSpPr>
          <p:cNvPr id="1331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PSNC #6</a:t>
            </a:r>
          </a:p>
        </p:txBody>
      </p:sp>
      <p:pic>
        <p:nvPicPr>
          <p:cNvPr id="1331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2163" y="4689475"/>
            <a:ext cx="266065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263" y="4724400"/>
            <a:ext cx="25971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141663"/>
            <a:ext cx="36576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evt="onBegin" delay="0">
                          <p:tn val="2"/>
                        </p:cond>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 calcmode="lin" valueType="num">
                                      <p:cBhvr additive="base">
                                        <p:cTn id="7" dur="500" fill="hold">
                                          <p:stCondLst>
                                            <p:cond delay="0"/>
                                          </p:stCondLst>
                                        </p:cTn>
                                        <p:tgtEl>
                                          <p:spTgt spid="4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stCondLst>
                                            <p:cond delay="0"/>
                                          </p:stCondLst>
                                        </p:cTn>
                                        <p:tgtEl>
                                          <p:spTgt spid="410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101">
                                            <p:txEl>
                                              <p:pRg st="0" end="0"/>
                                            </p:txEl>
                                          </p:spTgt>
                                        </p:tgtEl>
                                        <p:attrNameLst>
                                          <p:attrName>style.visibility</p:attrName>
                                        </p:attrNameLst>
                                      </p:cBhvr>
                                      <p:to>
                                        <p:strVal val="visible"/>
                                      </p:to>
                                    </p:set>
                                    <p:animEffect transition="in" filter="dissolve">
                                      <p:cBhvr>
                                        <p:cTn id="13" dur="500">
                                          <p:stCondLst>
                                            <p:cond delay="0"/>
                                          </p:stCondLst>
                                        </p:cTn>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allAtOnce"/>
      <p:bldP spid="4101"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8/2010</a:t>
            </a:r>
          </a:p>
        </p:txBody>
      </p:sp>
      <p:sp>
        <p:nvSpPr>
          <p:cNvPr id="5" name="Slide Number Placeholder 5"/>
          <p:cNvSpPr>
            <a:spLocks noGrp="1"/>
          </p:cNvSpPr>
          <p:nvPr>
            <p:ph type="sldNum" sz="quarter" idx="12"/>
          </p:nvPr>
        </p:nvSpPr>
        <p:spPr/>
        <p:txBody>
          <a:bodyPr/>
          <a:lstStyle/>
          <a:p>
            <a:pPr lvl="1">
              <a:defRPr/>
            </a:pPr>
            <a:fld id="{F9C3FF42-C04E-4D96-A54E-8C88A4A6E75B}" type="slidenum">
              <a:rPr lang="en-US"/>
              <a:pPr lvl="1">
                <a:defRPr/>
              </a:pPr>
              <a:t>10</a:t>
            </a:fld>
            <a:endParaRPr lang="en-US">
              <a:latin typeface="Times New Roman" pitchFamily="18" charset="0"/>
            </a:endParaRPr>
          </a:p>
        </p:txBody>
      </p:sp>
      <p:sp>
        <p:nvSpPr>
          <p:cNvPr id="52226" name="Rectangle 2"/>
          <p:cNvSpPr>
            <a:spLocks noGrp="1" noChangeArrowheads="1"/>
          </p:cNvSpPr>
          <p:nvPr>
            <p:ph type="title"/>
          </p:nvPr>
        </p:nvSpPr>
        <p:spPr>
          <a:xfrm>
            <a:off x="179388" y="225425"/>
            <a:ext cx="8785225" cy="1619250"/>
          </a:xfrm>
        </p:spPr>
        <p:txBody>
          <a:bodyPr/>
          <a:lstStyle/>
          <a:p>
            <a:pPr eaLnBrk="1" hangingPunct="1">
              <a:defRPr/>
            </a:pPr>
            <a:r>
              <a:rPr lang="en-US" sz="3200" dirty="0" smtClean="0"/>
              <a:t>B. How does the PSNC class start each day? </a:t>
            </a:r>
            <a:r>
              <a:rPr lang="es-ES" sz="3200" i="1" dirty="0"/>
              <a:t>¿Cómo comienza cada día la clase de EPNC? </a:t>
            </a:r>
            <a:endParaRPr lang="en-US" sz="3200" i="1" dirty="0" smtClean="0"/>
          </a:p>
        </p:txBody>
      </p:sp>
      <p:sp>
        <p:nvSpPr>
          <p:cNvPr id="52227" name="Rectangle 3"/>
          <p:cNvSpPr>
            <a:spLocks noGrp="1" noChangeArrowheads="1"/>
          </p:cNvSpPr>
          <p:nvPr>
            <p:ph type="body" idx="1"/>
          </p:nvPr>
        </p:nvSpPr>
        <p:spPr>
          <a:xfrm>
            <a:off x="250825" y="1808163"/>
            <a:ext cx="8750300" cy="4611687"/>
          </a:xfrm>
        </p:spPr>
        <p:txBody>
          <a:bodyPr/>
          <a:lstStyle/>
          <a:p>
            <a:pPr marL="0" indent="0" eaLnBrk="1" hangingPunct="1">
              <a:lnSpc>
                <a:spcPct val="80000"/>
              </a:lnSpc>
              <a:spcAft>
                <a:spcPct val="25000"/>
              </a:spcAft>
              <a:buFont typeface="Wingdings" pitchFamily="2" charset="2"/>
              <a:buNone/>
              <a:defRPr/>
            </a:pPr>
            <a:r>
              <a:rPr lang="pt-BR" dirty="0">
                <a:effectLst>
                  <a:outerShdw blurRad="38100" dist="38100" dir="2700000" algn="tl">
                    <a:srgbClr val="000000"/>
                  </a:outerShdw>
                </a:effectLst>
              </a:rPr>
              <a:t>4.</a:t>
            </a:r>
            <a:r>
              <a:rPr lang="pt-BR" i="1" dirty="0">
                <a:effectLst>
                  <a:outerShdw blurRad="38100" dist="38100" dir="2700000" algn="tl">
                    <a:srgbClr val="000000"/>
                  </a:outerShdw>
                </a:effectLst>
              </a:rPr>
              <a:t> </a:t>
            </a:r>
            <a:r>
              <a:rPr lang="pt-BR" dirty="0">
                <a:effectLst>
                  <a:outerShdw blurRad="38100" dist="38100" dir="2700000" algn="tl">
                    <a:srgbClr val="000000"/>
                  </a:outerShdw>
                </a:effectLst>
              </a:rPr>
              <a:t>Hand out Congratulations Slips</a:t>
            </a:r>
            <a:r>
              <a:rPr lang="pt-BR" i="1" dirty="0">
                <a:effectLst>
                  <a:outerShdw blurRad="38100" dist="38100" dir="2700000" algn="tl">
                    <a:srgbClr val="000000"/>
                  </a:outerShdw>
                </a:effectLst>
              </a:rPr>
              <a:t>. </a:t>
            </a:r>
            <a:r>
              <a:rPr lang="pt-BR" i="1" dirty="0" smtClean="0">
                <a:effectLst>
                  <a:outerShdw blurRad="38100" dist="38100" dir="2700000" algn="tl">
                    <a:srgbClr val="000000"/>
                  </a:outerShdw>
                </a:effectLst>
              </a:rPr>
              <a:t>                 	</a:t>
            </a:r>
            <a:r>
              <a:rPr lang="es-ES" i="1" dirty="0" smtClean="0">
                <a:effectLst>
                  <a:outerShdw blurRad="38100" dist="38100" dir="2700000" algn="tl">
                    <a:srgbClr val="000000"/>
                  </a:outerShdw>
                </a:effectLst>
              </a:rPr>
              <a:t>Entregar </a:t>
            </a:r>
            <a:r>
              <a:rPr lang="es-ES" i="1" dirty="0">
                <a:effectLst>
                  <a:outerShdw blurRad="38100" dist="38100" dir="2700000" algn="tl">
                    <a:srgbClr val="000000"/>
                  </a:outerShdw>
                </a:effectLst>
              </a:rPr>
              <a:t>las Notas de Felicitaciones</a:t>
            </a:r>
            <a:r>
              <a:rPr lang="pt-BR" i="1" dirty="0" smtClean="0">
                <a:effectLst>
                  <a:outerShdw blurRad="38100" dist="38100" dir="2700000" algn="tl">
                    <a:srgbClr val="000000"/>
                  </a:outerShdw>
                </a:effectLst>
              </a:rPr>
              <a:t>. </a:t>
            </a:r>
            <a:endParaRPr lang="pt-BR" i="1" dirty="0">
              <a:effectLst>
                <a:outerShdw blurRad="38100" dist="38100" dir="2700000" algn="tl">
                  <a:srgbClr val="000000"/>
                </a:outerShdw>
              </a:effectLst>
            </a:endParaRPr>
          </a:p>
          <a:p>
            <a:pPr marL="0" indent="0" eaLnBrk="1" hangingPunct="1">
              <a:lnSpc>
                <a:spcPct val="80000"/>
              </a:lnSpc>
              <a:spcAft>
                <a:spcPct val="25000"/>
              </a:spcAft>
              <a:buFont typeface="Wingdings" pitchFamily="2" charset="2"/>
              <a:buNone/>
              <a:defRPr/>
            </a:pPr>
            <a:r>
              <a:rPr lang="pt-BR" dirty="0">
                <a:effectLst>
                  <a:outerShdw blurRad="38100" dist="38100" dir="2700000" algn="tl">
                    <a:srgbClr val="000000"/>
                  </a:outerShdw>
                </a:effectLst>
              </a:rPr>
              <a:t>5</a:t>
            </a:r>
            <a:r>
              <a:rPr lang="pt-BR" i="1" dirty="0">
                <a:effectLst>
                  <a:outerShdw blurRad="38100" dist="38100" dir="2700000" algn="tl">
                    <a:srgbClr val="000000"/>
                  </a:outerShdw>
                </a:effectLst>
              </a:rPr>
              <a:t>. </a:t>
            </a:r>
            <a:r>
              <a:rPr lang="pt-BR" dirty="0">
                <a:effectLst>
                  <a:outerShdw blurRad="38100" dist="38100" dir="2700000" algn="tl">
                    <a:srgbClr val="000000"/>
                  </a:outerShdw>
                </a:effectLst>
              </a:rPr>
              <a:t>Student book reports                                        </a:t>
            </a:r>
            <a:r>
              <a:rPr lang="pt-BR" dirty="0" smtClean="0">
                <a:effectLst>
                  <a:outerShdw blurRad="38100" dist="38100" dir="2700000" algn="tl">
                    <a:srgbClr val="000000"/>
                  </a:outerShdw>
                </a:effectLst>
              </a:rPr>
              <a:t>	</a:t>
            </a:r>
            <a:r>
              <a:rPr lang="es-ES" i="1" dirty="0" smtClean="0">
                <a:effectLst>
                  <a:outerShdw blurRad="38100" dist="38100" dir="2700000" algn="tl">
                    <a:srgbClr val="000000"/>
                  </a:outerShdw>
                </a:effectLst>
              </a:rPr>
              <a:t>Informes </a:t>
            </a:r>
            <a:r>
              <a:rPr lang="es-ES" i="1" dirty="0">
                <a:effectLst>
                  <a:outerShdw blurRad="38100" dist="38100" dir="2700000" algn="tl">
                    <a:srgbClr val="000000"/>
                  </a:outerShdw>
                </a:effectLst>
              </a:rPr>
              <a:t>de los estudiantes sobre los libros</a:t>
            </a:r>
            <a:endParaRPr lang="pt-BR" i="1" dirty="0">
              <a:effectLst>
                <a:outerShdw blurRad="38100" dist="38100" dir="2700000" algn="tl">
                  <a:srgbClr val="000000"/>
                </a:outerShdw>
              </a:effectLst>
            </a:endParaRPr>
          </a:p>
          <a:p>
            <a:pPr marL="0" indent="0" eaLnBrk="1" hangingPunct="1">
              <a:lnSpc>
                <a:spcPct val="80000"/>
              </a:lnSpc>
              <a:spcAft>
                <a:spcPct val="25000"/>
              </a:spcAft>
              <a:buFont typeface="Wingdings" pitchFamily="2" charset="2"/>
              <a:buNone/>
              <a:defRPr/>
            </a:pPr>
            <a:r>
              <a:rPr lang="pt-BR" dirty="0">
                <a:effectLst>
                  <a:outerShdw blurRad="38100" dist="38100" dir="2700000" algn="tl">
                    <a:srgbClr val="000000"/>
                  </a:outerShdw>
                </a:effectLst>
              </a:rPr>
              <a:t>6. Announcements</a:t>
            </a:r>
            <a:r>
              <a:rPr lang="pt-BR" i="1" dirty="0">
                <a:effectLst>
                  <a:outerShdw blurRad="38100" dist="38100" dir="2700000" algn="tl">
                    <a:srgbClr val="000000"/>
                  </a:outerShdw>
                </a:effectLst>
              </a:rPr>
              <a:t>                                                    </a:t>
            </a:r>
            <a:r>
              <a:rPr lang="pt-BR" i="1" dirty="0" smtClean="0">
                <a:effectLst>
                  <a:outerShdw blurRad="38100" dist="38100" dir="2700000" algn="tl">
                    <a:srgbClr val="000000"/>
                  </a:outerShdw>
                </a:effectLst>
              </a:rPr>
              <a:t>	Anuncios</a:t>
            </a:r>
            <a:endParaRPr lang="en-US" i="1" dirty="0" smtClean="0">
              <a:effectLst>
                <a:outerShdw blurRad="38100" dist="38100" dir="2700000" algn="tl">
                  <a:srgbClr val="000000"/>
                </a:outerShdw>
              </a:effectLst>
            </a:endParaRPr>
          </a:p>
        </p:txBody>
      </p:sp>
      <p:sp>
        <p:nvSpPr>
          <p:cNvPr id="2253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PSNC #6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500" fill="hold"/>
                                        <p:tgtEl>
                                          <p:spTgt spid="52226"/>
                                        </p:tgtEl>
                                        <p:attrNameLst>
                                          <p:attrName>ppt_w</p:attrName>
                                        </p:attrNameLst>
                                      </p:cBhvr>
                                      <p:tavLst>
                                        <p:tav tm="0">
                                          <p:val>
                                            <p:fltVal val="0"/>
                                          </p:val>
                                        </p:tav>
                                        <p:tav tm="100000">
                                          <p:val>
                                            <p:strVal val="#ppt_w"/>
                                          </p:val>
                                        </p:tav>
                                      </p:tavLst>
                                    </p:anim>
                                    <p:anim calcmode="lin" valueType="num">
                                      <p:cBhvr>
                                        <p:cTn id="8" dur="500" fill="hold"/>
                                        <p:tgtEl>
                                          <p:spTgt spid="52226"/>
                                        </p:tgtEl>
                                        <p:attrNameLst>
                                          <p:attrName>ppt_h</p:attrName>
                                        </p:attrNameLst>
                                      </p:cBhvr>
                                      <p:tavLst>
                                        <p:tav tm="0">
                                          <p:val>
                                            <p:fltVal val="0"/>
                                          </p:val>
                                        </p:tav>
                                        <p:tav tm="100000">
                                          <p:val>
                                            <p:strVal val="#ppt_h"/>
                                          </p:val>
                                        </p:tav>
                                      </p:tavLst>
                                    </p:anim>
                                    <p:animEffect transition="in" filter="fade">
                                      <p:cBhvr>
                                        <p:cTn id="9" dur="500"/>
                                        <p:tgtEl>
                                          <p:spTgt spid="522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2227">
                                            <p:txEl>
                                              <p:pRg st="0" end="0"/>
                                            </p:txEl>
                                          </p:spTgt>
                                        </p:tgtEl>
                                        <p:attrNameLst>
                                          <p:attrName>style.visibility</p:attrName>
                                        </p:attrNameLst>
                                      </p:cBhvr>
                                      <p:to>
                                        <p:strVal val="visible"/>
                                      </p:to>
                                    </p:set>
                                    <p:animEffect transition="in" filter="fade">
                                      <p:cBhvr>
                                        <p:cTn id="14" dur="1000">
                                          <p:stCondLst>
                                            <p:cond delay="0"/>
                                          </p:stCondLst>
                                        </p:cTn>
                                        <p:tgtEl>
                                          <p:spTgt spid="5222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2227">
                                            <p:txEl>
                                              <p:pRg st="1" end="1"/>
                                            </p:txEl>
                                          </p:spTgt>
                                        </p:tgtEl>
                                        <p:attrNameLst>
                                          <p:attrName>style.visibility</p:attrName>
                                        </p:attrNameLst>
                                      </p:cBhvr>
                                      <p:to>
                                        <p:strVal val="visible"/>
                                      </p:to>
                                    </p:set>
                                    <p:animEffect transition="in" filter="fade">
                                      <p:cBhvr>
                                        <p:cTn id="19" dur="1000">
                                          <p:stCondLst>
                                            <p:cond delay="0"/>
                                          </p:stCondLst>
                                        </p:cTn>
                                        <p:tgtEl>
                                          <p:spTgt spid="5222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2227">
                                            <p:txEl>
                                              <p:pRg st="2" end="2"/>
                                            </p:txEl>
                                          </p:spTgt>
                                        </p:tgtEl>
                                        <p:attrNameLst>
                                          <p:attrName>style.visibility</p:attrName>
                                        </p:attrNameLst>
                                      </p:cBhvr>
                                      <p:to>
                                        <p:strVal val="visible"/>
                                      </p:to>
                                    </p:set>
                                    <p:animEffect transition="in" filter="fade">
                                      <p:cBhvr>
                                        <p:cTn id="24" dur="1000">
                                          <p:stCondLst>
                                            <p:cond delay="0"/>
                                          </p:stCondLst>
                                        </p:cTn>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8/2010</a:t>
            </a:r>
          </a:p>
        </p:txBody>
      </p:sp>
      <p:sp>
        <p:nvSpPr>
          <p:cNvPr id="5" name="Slide Number Placeholder 5"/>
          <p:cNvSpPr>
            <a:spLocks noGrp="1"/>
          </p:cNvSpPr>
          <p:nvPr>
            <p:ph type="sldNum" sz="quarter" idx="12"/>
          </p:nvPr>
        </p:nvSpPr>
        <p:spPr/>
        <p:txBody>
          <a:bodyPr/>
          <a:lstStyle/>
          <a:p>
            <a:pPr lvl="1">
              <a:defRPr/>
            </a:pPr>
            <a:fld id="{9131AD9A-3360-4B45-9648-39D0CB6C5AE0}" type="slidenum">
              <a:rPr lang="en-US"/>
              <a:pPr lvl="1">
                <a:defRPr/>
              </a:pPr>
              <a:t>11</a:t>
            </a:fld>
            <a:endParaRPr lang="en-US">
              <a:latin typeface="Times New Roman" pitchFamily="18" charset="0"/>
            </a:endParaRPr>
          </a:p>
        </p:txBody>
      </p:sp>
      <p:sp>
        <p:nvSpPr>
          <p:cNvPr id="54274" name="Rectangle 2"/>
          <p:cNvSpPr>
            <a:spLocks noGrp="1" noChangeArrowheads="1"/>
          </p:cNvSpPr>
          <p:nvPr>
            <p:ph type="title"/>
          </p:nvPr>
        </p:nvSpPr>
        <p:spPr>
          <a:xfrm>
            <a:off x="179388" y="225425"/>
            <a:ext cx="8856662" cy="1439863"/>
          </a:xfrm>
        </p:spPr>
        <p:txBody>
          <a:bodyPr/>
          <a:lstStyle/>
          <a:p>
            <a:pPr eaLnBrk="1" hangingPunct="1">
              <a:defRPr/>
            </a:pPr>
            <a:r>
              <a:rPr lang="en-US" sz="3200" dirty="0" smtClean="0"/>
              <a:t>C. Regular activities in the PSNC class time </a:t>
            </a:r>
            <a:r>
              <a:rPr lang="es-ES" sz="2800" i="1" dirty="0"/>
              <a:t>Actividades regulares en el período de clase de EPNC </a:t>
            </a:r>
            <a:endParaRPr lang="en-US" sz="2800" i="1" dirty="0" smtClean="0"/>
          </a:p>
        </p:txBody>
      </p:sp>
      <p:sp>
        <p:nvSpPr>
          <p:cNvPr id="54275" name="Rectangle 3"/>
          <p:cNvSpPr>
            <a:spLocks noGrp="1" noChangeArrowheads="1"/>
          </p:cNvSpPr>
          <p:nvPr>
            <p:ph type="body" idx="1"/>
          </p:nvPr>
        </p:nvSpPr>
        <p:spPr>
          <a:xfrm>
            <a:off x="287338" y="1700213"/>
            <a:ext cx="8605837" cy="4719637"/>
          </a:xfrm>
        </p:spPr>
        <p:txBody>
          <a:bodyPr/>
          <a:lstStyle/>
          <a:p>
            <a:pPr marL="0" indent="0" eaLnBrk="1" hangingPunct="1">
              <a:spcAft>
                <a:spcPct val="25000"/>
              </a:spcAft>
              <a:buFont typeface="Wingdings" pitchFamily="2" charset="2"/>
              <a:buNone/>
              <a:defRPr/>
            </a:pPr>
            <a:r>
              <a:rPr lang="en-US" sz="2800" dirty="0" smtClean="0">
                <a:effectLst>
                  <a:outerShdw blurRad="38100" dist="38100" dir="2700000" algn="tl">
                    <a:srgbClr val="000000"/>
                  </a:outerShdw>
                </a:effectLst>
              </a:rPr>
              <a:t>1. Give final tests on lessons or scriptures they have memorized.                                                                       </a:t>
            </a:r>
            <a:r>
              <a:rPr lang="es-ES" sz="2800" i="1" dirty="0" smtClean="0">
                <a:effectLst>
                  <a:outerShdw blurRad="38100" dist="38100" dir="2700000" algn="tl">
                    <a:srgbClr val="000000"/>
                  </a:outerShdw>
                </a:effectLst>
              </a:rPr>
              <a:t>Dar </a:t>
            </a:r>
            <a:r>
              <a:rPr lang="es-ES" sz="2800" i="1" dirty="0">
                <a:effectLst>
                  <a:outerShdw blurRad="38100" dist="38100" dir="2700000" algn="tl">
                    <a:srgbClr val="000000"/>
                  </a:outerShdw>
                </a:effectLst>
              </a:rPr>
              <a:t>los exámenes finales sobre las lecciones o las escrituras que se han memorizado</a:t>
            </a:r>
            <a:r>
              <a:rPr lang="pt-BR" sz="2800" i="1" dirty="0" smtClean="0">
                <a:effectLst>
                  <a:outerShdw blurRad="38100" dist="38100" dir="2700000" algn="tl">
                    <a:srgbClr val="000000"/>
                  </a:outerShdw>
                </a:effectLst>
              </a:rPr>
              <a:t>. </a:t>
            </a:r>
            <a:endParaRPr lang="en-US" sz="2800" i="1" dirty="0" smtClean="0">
              <a:effectLst>
                <a:outerShdw blurRad="38100" dist="38100" dir="2700000" algn="tl">
                  <a:srgbClr val="000000"/>
                </a:outerShdw>
              </a:effectLst>
            </a:endParaRPr>
          </a:p>
          <a:p>
            <a:pPr marL="0" indent="0" eaLnBrk="1" hangingPunct="1">
              <a:spcAft>
                <a:spcPct val="25000"/>
              </a:spcAft>
              <a:buFont typeface="Wingdings" pitchFamily="2" charset="2"/>
              <a:buNone/>
              <a:defRPr/>
            </a:pPr>
            <a:r>
              <a:rPr lang="en-US" sz="2800" dirty="0" smtClean="0">
                <a:effectLst>
                  <a:outerShdw blurRad="38100" dist="38100" dir="2700000" algn="tl">
                    <a:srgbClr val="000000"/>
                  </a:outerShdw>
                </a:effectLst>
              </a:rPr>
              <a:t>2. Hold conferences with any students who need to revise their daily goals.</a:t>
            </a:r>
            <a:r>
              <a:rPr lang="pt-BR" sz="2800" dirty="0">
                <a:effectLst>
                  <a:outerShdw blurRad="38100" dist="38100" dir="2700000" algn="tl">
                    <a:srgbClr val="000000"/>
                  </a:outerShdw>
                </a:effectLst>
              </a:rPr>
              <a:t> </a:t>
            </a:r>
            <a:r>
              <a:rPr lang="pt-BR" sz="2800" dirty="0" smtClean="0">
                <a:effectLst>
                  <a:outerShdw blurRad="38100" dist="38100" dir="2700000" algn="tl">
                    <a:srgbClr val="000000"/>
                  </a:outerShdw>
                </a:effectLst>
              </a:rPr>
              <a:t>                                                                    </a:t>
            </a:r>
            <a:r>
              <a:rPr lang="es-ES" sz="2800" i="1" dirty="0" smtClean="0">
                <a:effectLst>
                  <a:outerShdw blurRad="38100" dist="38100" dir="2700000" algn="tl">
                    <a:srgbClr val="000000"/>
                  </a:outerShdw>
                </a:effectLst>
              </a:rPr>
              <a:t>Tener </a:t>
            </a:r>
            <a:r>
              <a:rPr lang="es-ES" sz="2800" i="1" dirty="0">
                <a:effectLst>
                  <a:outerShdw blurRad="38100" dist="38100" dir="2700000" algn="tl">
                    <a:srgbClr val="000000"/>
                  </a:outerShdw>
                </a:effectLst>
              </a:rPr>
              <a:t>conferencia con cualquier estudiante que necesite revisar sus objetivos diarios</a:t>
            </a:r>
            <a:endParaRPr lang="en-US" sz="2800" i="1" dirty="0" smtClean="0">
              <a:effectLst>
                <a:outerShdw blurRad="38100" dist="38100" dir="2700000" algn="tl">
                  <a:srgbClr val="000000"/>
                </a:outerShdw>
              </a:effectLst>
            </a:endParaRPr>
          </a:p>
        </p:txBody>
      </p:sp>
      <p:sp>
        <p:nvSpPr>
          <p:cNvPr id="2355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PSNC #6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500" fill="hold"/>
                                        <p:tgtEl>
                                          <p:spTgt spid="54274"/>
                                        </p:tgtEl>
                                        <p:attrNameLst>
                                          <p:attrName>ppt_w</p:attrName>
                                        </p:attrNameLst>
                                      </p:cBhvr>
                                      <p:tavLst>
                                        <p:tav tm="0">
                                          <p:val>
                                            <p:fltVal val="0"/>
                                          </p:val>
                                        </p:tav>
                                        <p:tav tm="100000">
                                          <p:val>
                                            <p:strVal val="#ppt_w"/>
                                          </p:val>
                                        </p:tav>
                                      </p:tavLst>
                                    </p:anim>
                                    <p:anim calcmode="lin" valueType="num">
                                      <p:cBhvr>
                                        <p:cTn id="8" dur="500" fill="hold"/>
                                        <p:tgtEl>
                                          <p:spTgt spid="54274"/>
                                        </p:tgtEl>
                                        <p:attrNameLst>
                                          <p:attrName>ppt_h</p:attrName>
                                        </p:attrNameLst>
                                      </p:cBhvr>
                                      <p:tavLst>
                                        <p:tav tm="0">
                                          <p:val>
                                            <p:fltVal val="0"/>
                                          </p:val>
                                        </p:tav>
                                        <p:tav tm="100000">
                                          <p:val>
                                            <p:strVal val="#ppt_h"/>
                                          </p:val>
                                        </p:tav>
                                      </p:tavLst>
                                    </p:anim>
                                    <p:animEffect transition="in" filter="fade">
                                      <p:cBhvr>
                                        <p:cTn id="9" dur="500"/>
                                        <p:tgtEl>
                                          <p:spTgt spid="542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4275">
                                            <p:txEl>
                                              <p:pRg st="0" end="0"/>
                                            </p:txEl>
                                          </p:spTgt>
                                        </p:tgtEl>
                                        <p:attrNameLst>
                                          <p:attrName>style.visibility</p:attrName>
                                        </p:attrNameLst>
                                      </p:cBhvr>
                                      <p:to>
                                        <p:strVal val="visible"/>
                                      </p:to>
                                    </p:set>
                                    <p:animEffect transition="in" filter="fade">
                                      <p:cBhvr>
                                        <p:cTn id="14" dur="1000">
                                          <p:stCondLst>
                                            <p:cond delay="0"/>
                                          </p:stCondLst>
                                        </p:cTn>
                                        <p:tgtEl>
                                          <p:spTgt spid="5427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4275">
                                            <p:txEl>
                                              <p:pRg st="1" end="1"/>
                                            </p:txEl>
                                          </p:spTgt>
                                        </p:tgtEl>
                                        <p:attrNameLst>
                                          <p:attrName>style.visibility</p:attrName>
                                        </p:attrNameLst>
                                      </p:cBhvr>
                                      <p:to>
                                        <p:strVal val="visible"/>
                                      </p:to>
                                    </p:set>
                                    <p:animEffect transition="in" filter="fade">
                                      <p:cBhvr>
                                        <p:cTn id="19" dur="1000">
                                          <p:stCondLst>
                                            <p:cond delay="0"/>
                                          </p:stCondLst>
                                        </p:cTn>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8/2010</a:t>
            </a:r>
          </a:p>
        </p:txBody>
      </p:sp>
      <p:sp>
        <p:nvSpPr>
          <p:cNvPr id="5" name="Slide Number Placeholder 5"/>
          <p:cNvSpPr>
            <a:spLocks noGrp="1"/>
          </p:cNvSpPr>
          <p:nvPr>
            <p:ph type="sldNum" sz="quarter" idx="12"/>
          </p:nvPr>
        </p:nvSpPr>
        <p:spPr/>
        <p:txBody>
          <a:bodyPr/>
          <a:lstStyle/>
          <a:p>
            <a:pPr lvl="1">
              <a:defRPr/>
            </a:pPr>
            <a:fld id="{67EB0555-7C4B-4A53-A2AC-24DF52332C66}" type="slidenum">
              <a:rPr lang="en-US"/>
              <a:pPr lvl="1">
                <a:defRPr/>
              </a:pPr>
              <a:t>12</a:t>
            </a:fld>
            <a:endParaRPr lang="en-US">
              <a:latin typeface="Times New Roman" pitchFamily="18" charset="0"/>
            </a:endParaRPr>
          </a:p>
        </p:txBody>
      </p:sp>
      <p:sp>
        <p:nvSpPr>
          <p:cNvPr id="54274" name="Rectangle 2"/>
          <p:cNvSpPr>
            <a:spLocks noGrp="1" noChangeArrowheads="1"/>
          </p:cNvSpPr>
          <p:nvPr>
            <p:ph type="title"/>
          </p:nvPr>
        </p:nvSpPr>
        <p:spPr>
          <a:xfrm>
            <a:off x="179388" y="225425"/>
            <a:ext cx="8856662" cy="1439863"/>
          </a:xfrm>
        </p:spPr>
        <p:txBody>
          <a:bodyPr/>
          <a:lstStyle/>
          <a:p>
            <a:pPr eaLnBrk="1" hangingPunct="1">
              <a:defRPr/>
            </a:pPr>
            <a:r>
              <a:rPr lang="en-US" sz="3200" dirty="0" smtClean="0"/>
              <a:t>C. Regular activities in the PSNC class time </a:t>
            </a:r>
            <a:r>
              <a:rPr lang="es-ES" sz="2800" i="1" dirty="0"/>
              <a:t>Actividades regulares en el período de clase de EPNC </a:t>
            </a:r>
            <a:endParaRPr lang="en-US" sz="2800" i="1" dirty="0" smtClean="0"/>
          </a:p>
        </p:txBody>
      </p:sp>
      <p:sp>
        <p:nvSpPr>
          <p:cNvPr id="54275" name="Rectangle 3"/>
          <p:cNvSpPr>
            <a:spLocks noGrp="1" noChangeArrowheads="1"/>
          </p:cNvSpPr>
          <p:nvPr>
            <p:ph type="body" idx="1"/>
          </p:nvPr>
        </p:nvSpPr>
        <p:spPr>
          <a:xfrm>
            <a:off x="287338" y="1700213"/>
            <a:ext cx="8605837" cy="4719637"/>
          </a:xfrm>
        </p:spPr>
        <p:txBody>
          <a:bodyPr/>
          <a:lstStyle/>
          <a:p>
            <a:pPr marL="0" indent="0" eaLnBrk="1" hangingPunct="1">
              <a:buFont typeface="Wingdings" pitchFamily="2" charset="2"/>
              <a:buNone/>
              <a:defRPr/>
            </a:pPr>
            <a:r>
              <a:rPr lang="en-US" sz="2800" dirty="0" smtClean="0">
                <a:effectLst>
                  <a:outerShdw blurRad="38100" dist="38100" dir="2700000" algn="tl">
                    <a:srgbClr val="000000"/>
                  </a:outerShdw>
                </a:effectLst>
              </a:rPr>
              <a:t>3. Hold conferences with any students who have papers in the stack tray labeled “Conferences.”                         </a:t>
            </a:r>
            <a:r>
              <a:rPr lang="es-ES" sz="2800" i="1" dirty="0" smtClean="0">
                <a:effectLst>
                  <a:outerShdw blurRad="38100" dist="38100" dir="2700000" algn="tl">
                    <a:srgbClr val="000000"/>
                  </a:outerShdw>
                </a:effectLst>
              </a:rPr>
              <a:t>Tener </a:t>
            </a:r>
            <a:r>
              <a:rPr lang="es-ES" sz="2800" i="1" dirty="0">
                <a:effectLst>
                  <a:outerShdw blurRad="38100" dist="38100" dir="2700000" algn="tl">
                    <a:srgbClr val="000000"/>
                  </a:outerShdw>
                </a:effectLst>
              </a:rPr>
              <a:t>conferencia con cualquier estudiante que tenga papeles en la bandeja de rimero rotulada “Conferencia</a:t>
            </a:r>
            <a:r>
              <a:rPr lang="es-ES" sz="2800" i="1" dirty="0" smtClean="0">
                <a:effectLst>
                  <a:outerShdw blurRad="38100" dist="38100" dir="2700000" algn="tl">
                    <a:srgbClr val="000000"/>
                  </a:outerShdw>
                </a:effectLst>
              </a:rPr>
              <a:t>” </a:t>
            </a:r>
            <a:r>
              <a:rPr lang="en-US" sz="2800" dirty="0" smtClean="0">
                <a:effectLst>
                  <a:outerShdw blurRad="38100" dist="38100" dir="2700000" algn="tl">
                    <a:srgbClr val="000000"/>
                  </a:outerShdw>
                </a:effectLst>
              </a:rPr>
              <a:t>--After having that conference, put the papers in the tray labeled “File”                                                                      </a:t>
            </a:r>
            <a:r>
              <a:rPr lang="es-ES" sz="2800" i="1" dirty="0" smtClean="0">
                <a:effectLst>
                  <a:outerShdw blurRad="38100" dist="38100" dir="2700000" algn="tl">
                    <a:srgbClr val="000000"/>
                  </a:outerShdw>
                </a:effectLst>
              </a:rPr>
              <a:t>--</a:t>
            </a:r>
            <a:r>
              <a:rPr lang="es-ES" sz="2800" i="1" dirty="0">
                <a:effectLst>
                  <a:outerShdw blurRad="38100" dist="38100" dir="2700000" algn="tl">
                    <a:srgbClr val="000000"/>
                  </a:outerShdw>
                </a:effectLst>
              </a:rPr>
              <a:t>Después de tener esa conferencia, poner los papeles en la bandeja rotulada “Archivar”</a:t>
            </a:r>
            <a:endParaRPr lang="pt-BR" sz="2800" i="1" dirty="0" smtClean="0">
              <a:effectLst>
                <a:outerShdw blurRad="38100" dist="38100" dir="2700000" algn="tl">
                  <a:srgbClr val="000000"/>
                </a:outerShdw>
              </a:effectLst>
            </a:endParaRPr>
          </a:p>
          <a:p>
            <a:pPr marL="0" indent="0" eaLnBrk="1" hangingPunct="1">
              <a:buFont typeface="Wingdings" pitchFamily="2" charset="2"/>
              <a:buNone/>
              <a:defRPr/>
            </a:pPr>
            <a:r>
              <a:rPr lang="pt-BR" sz="2800" dirty="0" smtClean="0">
                <a:effectLst>
                  <a:outerShdw blurRad="38100" dist="38100" dir="2700000" algn="tl">
                    <a:srgbClr val="000000"/>
                  </a:outerShdw>
                </a:effectLst>
              </a:rPr>
              <a:t>4. </a:t>
            </a:r>
            <a:r>
              <a:rPr lang="en-US" sz="2800" dirty="0" smtClean="0">
                <a:effectLst>
                  <a:outerShdw blurRad="38100" dist="38100" dir="2700000" algn="tl">
                    <a:srgbClr val="000000"/>
                  </a:outerShdw>
                </a:effectLst>
              </a:rPr>
              <a:t>Talk </a:t>
            </a:r>
            <a:r>
              <a:rPr lang="en-US" sz="2800" dirty="0">
                <a:effectLst>
                  <a:outerShdw blurRad="38100" dist="38100" dir="2700000" algn="tl">
                    <a:srgbClr val="000000"/>
                  </a:outerShdw>
                </a:effectLst>
              </a:rPr>
              <a:t>with any student who has their flag up</a:t>
            </a:r>
            <a:r>
              <a:rPr lang="en-US" sz="2800" dirty="0" smtClean="0">
                <a:effectLst>
                  <a:outerShdw blurRad="38100" dist="38100" dir="2700000" algn="tl">
                    <a:srgbClr val="000000"/>
                  </a:outerShdw>
                </a:effectLst>
              </a:rPr>
              <a:t>.             </a:t>
            </a:r>
            <a:r>
              <a:rPr lang="es-ES" sz="2800" i="1" dirty="0" smtClean="0">
                <a:effectLst>
                  <a:outerShdw blurRad="38100" dist="38100" dir="2700000" algn="tl">
                    <a:srgbClr val="000000"/>
                  </a:outerShdw>
                </a:effectLst>
              </a:rPr>
              <a:t>Hablar </a:t>
            </a:r>
            <a:r>
              <a:rPr lang="es-ES" sz="2800" i="1" dirty="0">
                <a:effectLst>
                  <a:outerShdw blurRad="38100" dist="38100" dir="2700000" algn="tl">
                    <a:srgbClr val="000000"/>
                  </a:outerShdw>
                </a:effectLst>
              </a:rPr>
              <a:t>con cualquier estudiante que haya levantado su bandera.</a:t>
            </a:r>
            <a:endParaRPr lang="en-US" sz="2800" i="1" dirty="0">
              <a:effectLst>
                <a:outerShdw blurRad="38100" dist="38100" dir="2700000" algn="tl">
                  <a:srgbClr val="000000"/>
                </a:outerShdw>
              </a:effectLst>
            </a:endParaRPr>
          </a:p>
          <a:p>
            <a:pPr marL="0" indent="0" eaLnBrk="1" hangingPunct="1">
              <a:buFont typeface="Wingdings" pitchFamily="2" charset="2"/>
              <a:buNone/>
              <a:defRPr/>
            </a:pPr>
            <a:r>
              <a:rPr lang="pt-BR" sz="2800" i="1" dirty="0" smtClean="0">
                <a:effectLst>
                  <a:outerShdw blurRad="38100" dist="38100" dir="2700000" algn="tl">
                    <a:srgbClr val="000000"/>
                  </a:outerShdw>
                </a:effectLst>
              </a:rPr>
              <a:t>   </a:t>
            </a:r>
            <a:endParaRPr lang="en-US" sz="2800" i="1" dirty="0" smtClean="0">
              <a:effectLst>
                <a:outerShdw blurRad="38100" dist="38100" dir="2700000" algn="tl">
                  <a:srgbClr val="000000"/>
                </a:outerShdw>
              </a:effectLst>
            </a:endParaRPr>
          </a:p>
        </p:txBody>
      </p:sp>
      <p:sp>
        <p:nvSpPr>
          <p:cNvPr id="2458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PSNC #6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500" fill="hold"/>
                                        <p:tgtEl>
                                          <p:spTgt spid="54274"/>
                                        </p:tgtEl>
                                        <p:attrNameLst>
                                          <p:attrName>ppt_w</p:attrName>
                                        </p:attrNameLst>
                                      </p:cBhvr>
                                      <p:tavLst>
                                        <p:tav tm="0">
                                          <p:val>
                                            <p:fltVal val="0"/>
                                          </p:val>
                                        </p:tav>
                                        <p:tav tm="100000">
                                          <p:val>
                                            <p:strVal val="#ppt_w"/>
                                          </p:val>
                                        </p:tav>
                                      </p:tavLst>
                                    </p:anim>
                                    <p:anim calcmode="lin" valueType="num">
                                      <p:cBhvr>
                                        <p:cTn id="8" dur="500" fill="hold"/>
                                        <p:tgtEl>
                                          <p:spTgt spid="54274"/>
                                        </p:tgtEl>
                                        <p:attrNameLst>
                                          <p:attrName>ppt_h</p:attrName>
                                        </p:attrNameLst>
                                      </p:cBhvr>
                                      <p:tavLst>
                                        <p:tav tm="0">
                                          <p:val>
                                            <p:fltVal val="0"/>
                                          </p:val>
                                        </p:tav>
                                        <p:tav tm="100000">
                                          <p:val>
                                            <p:strVal val="#ppt_h"/>
                                          </p:val>
                                        </p:tav>
                                      </p:tavLst>
                                    </p:anim>
                                    <p:animEffect transition="in" filter="fade">
                                      <p:cBhvr>
                                        <p:cTn id="9" dur="500"/>
                                        <p:tgtEl>
                                          <p:spTgt spid="542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4275">
                                            <p:txEl>
                                              <p:pRg st="0" end="0"/>
                                            </p:txEl>
                                          </p:spTgt>
                                        </p:tgtEl>
                                        <p:attrNameLst>
                                          <p:attrName>style.visibility</p:attrName>
                                        </p:attrNameLst>
                                      </p:cBhvr>
                                      <p:to>
                                        <p:strVal val="visible"/>
                                      </p:to>
                                    </p:set>
                                    <p:animEffect transition="in" filter="fade">
                                      <p:cBhvr>
                                        <p:cTn id="14" dur="1000">
                                          <p:stCondLst>
                                            <p:cond delay="0"/>
                                          </p:stCondLst>
                                        </p:cTn>
                                        <p:tgtEl>
                                          <p:spTgt spid="5427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4275">
                                            <p:txEl>
                                              <p:pRg st="1" end="1"/>
                                            </p:txEl>
                                          </p:spTgt>
                                        </p:tgtEl>
                                        <p:attrNameLst>
                                          <p:attrName>style.visibility</p:attrName>
                                        </p:attrNameLst>
                                      </p:cBhvr>
                                      <p:to>
                                        <p:strVal val="visible"/>
                                      </p:to>
                                    </p:set>
                                    <p:animEffect transition="in" filter="fade">
                                      <p:cBhvr>
                                        <p:cTn id="19" dur="1000">
                                          <p:stCondLst>
                                            <p:cond delay="0"/>
                                          </p:stCondLst>
                                        </p:cTn>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8/2010</a:t>
            </a:r>
          </a:p>
        </p:txBody>
      </p:sp>
      <p:sp>
        <p:nvSpPr>
          <p:cNvPr id="5" name="Slide Number Placeholder 5"/>
          <p:cNvSpPr>
            <a:spLocks noGrp="1"/>
          </p:cNvSpPr>
          <p:nvPr>
            <p:ph type="sldNum" sz="quarter" idx="12"/>
          </p:nvPr>
        </p:nvSpPr>
        <p:spPr/>
        <p:txBody>
          <a:bodyPr/>
          <a:lstStyle/>
          <a:p>
            <a:pPr lvl="1">
              <a:defRPr/>
            </a:pPr>
            <a:fld id="{63AFA721-F629-4E1D-9987-93D82C50F8EF}" type="slidenum">
              <a:rPr lang="en-US"/>
              <a:pPr lvl="1">
                <a:defRPr/>
              </a:pPr>
              <a:t>13</a:t>
            </a:fld>
            <a:endParaRPr lang="en-US">
              <a:latin typeface="Times New Roman" pitchFamily="18" charset="0"/>
            </a:endParaRPr>
          </a:p>
        </p:txBody>
      </p:sp>
      <p:sp>
        <p:nvSpPr>
          <p:cNvPr id="54274" name="Rectangle 2"/>
          <p:cNvSpPr>
            <a:spLocks noGrp="1" noChangeArrowheads="1"/>
          </p:cNvSpPr>
          <p:nvPr>
            <p:ph type="title"/>
          </p:nvPr>
        </p:nvSpPr>
        <p:spPr>
          <a:xfrm>
            <a:off x="179388" y="225425"/>
            <a:ext cx="8856662" cy="1439863"/>
          </a:xfrm>
        </p:spPr>
        <p:txBody>
          <a:bodyPr/>
          <a:lstStyle/>
          <a:p>
            <a:pPr eaLnBrk="1" hangingPunct="1">
              <a:defRPr/>
            </a:pPr>
            <a:r>
              <a:rPr lang="en-US" sz="3200" dirty="0" smtClean="0"/>
              <a:t>C. Regular activities in the PSNC class time </a:t>
            </a:r>
            <a:r>
              <a:rPr lang="es-ES" sz="2800" i="1" dirty="0"/>
              <a:t>Actividades regulares en el período de clase de EPNC </a:t>
            </a:r>
            <a:endParaRPr lang="en-US" sz="2800" i="1" dirty="0" smtClean="0"/>
          </a:p>
        </p:txBody>
      </p:sp>
      <p:sp>
        <p:nvSpPr>
          <p:cNvPr id="54275" name="Rectangle 3"/>
          <p:cNvSpPr>
            <a:spLocks noGrp="1" noChangeArrowheads="1"/>
          </p:cNvSpPr>
          <p:nvPr>
            <p:ph type="body" idx="1"/>
          </p:nvPr>
        </p:nvSpPr>
        <p:spPr>
          <a:xfrm>
            <a:off x="287338" y="1700213"/>
            <a:ext cx="8605837" cy="4719637"/>
          </a:xfrm>
        </p:spPr>
        <p:txBody>
          <a:bodyPr/>
          <a:lstStyle/>
          <a:p>
            <a:pPr marL="0" indent="0" eaLnBrk="1" hangingPunct="1">
              <a:spcAft>
                <a:spcPct val="25000"/>
              </a:spcAft>
              <a:buClr>
                <a:srgbClr val="FFCC66"/>
              </a:buClr>
              <a:buFont typeface="Wingdings" pitchFamily="2" charset="2"/>
              <a:buNone/>
              <a:defRPr/>
            </a:pPr>
            <a:r>
              <a:rPr lang="en-US" sz="2800" dirty="0" smtClean="0">
                <a:solidFill>
                  <a:srgbClr val="FFFFFF"/>
                </a:solidFill>
                <a:effectLst>
                  <a:outerShdw blurRad="38100" dist="38100" dir="2700000" algn="tl">
                    <a:srgbClr val="000000"/>
                  </a:outerShdw>
                </a:effectLst>
              </a:rPr>
              <a:t>5. Make </a:t>
            </a:r>
            <a:r>
              <a:rPr lang="en-US" sz="2800" dirty="0">
                <a:solidFill>
                  <a:srgbClr val="FFFFFF"/>
                </a:solidFill>
                <a:effectLst>
                  <a:outerShdw blurRad="38100" dist="38100" dir="2700000" algn="tl">
                    <a:srgbClr val="000000"/>
                  </a:outerShdw>
                </a:effectLst>
              </a:rPr>
              <a:t>notes on your </a:t>
            </a:r>
            <a:r>
              <a:rPr lang="en-US" sz="2800" dirty="0">
                <a:solidFill>
                  <a:srgbClr val="FFCC00"/>
                </a:solidFill>
                <a:effectLst>
                  <a:outerShdw blurRad="38100" dist="38100" dir="2700000" algn="tl">
                    <a:srgbClr val="000000"/>
                  </a:outerShdw>
                </a:effectLst>
              </a:rPr>
              <a:t>Daily Checklist for Teachers</a:t>
            </a:r>
            <a:r>
              <a:rPr lang="en-US" sz="2800" dirty="0">
                <a:solidFill>
                  <a:srgbClr val="FFFFFF"/>
                </a:solidFill>
                <a:effectLst>
                  <a:outerShdw blurRad="38100" dist="38100" dir="2700000" algn="tl">
                    <a:srgbClr val="000000"/>
                  </a:outerShdw>
                </a:effectLst>
              </a:rPr>
              <a:t> regarding the progress of each student</a:t>
            </a:r>
            <a:r>
              <a:rPr lang="en-US" sz="2800" dirty="0" smtClean="0">
                <a:solidFill>
                  <a:srgbClr val="FFFFFF"/>
                </a:solidFill>
                <a:effectLst>
                  <a:outerShdw blurRad="38100" dist="38100" dir="2700000" algn="tl">
                    <a:srgbClr val="000000"/>
                  </a:outerShdw>
                </a:effectLst>
              </a:rPr>
              <a:t>.                     </a:t>
            </a:r>
            <a:r>
              <a:rPr lang="es-ES" sz="2800" i="1" dirty="0">
                <a:solidFill>
                  <a:srgbClr val="FFFFFF"/>
                </a:solidFill>
                <a:effectLst>
                  <a:outerShdw blurRad="38100" dist="38100" dir="2700000" algn="tl">
                    <a:srgbClr val="000000"/>
                  </a:outerShdw>
                </a:effectLst>
              </a:rPr>
              <a:t>Hacer notas en su </a:t>
            </a:r>
            <a:r>
              <a:rPr lang="es-ES" sz="2800" i="1" dirty="0">
                <a:solidFill>
                  <a:srgbClr val="FFC000"/>
                </a:solidFill>
                <a:effectLst>
                  <a:outerShdw blurRad="38100" dist="38100" dir="2700000" algn="tl">
                    <a:srgbClr val="000000"/>
                  </a:outerShdw>
                </a:effectLst>
              </a:rPr>
              <a:t>Lista de Revisión </a:t>
            </a:r>
            <a:r>
              <a:rPr lang="es-ES" sz="2800" i="1" dirty="0">
                <a:solidFill>
                  <a:srgbClr val="FFFFFF"/>
                </a:solidFill>
                <a:effectLst>
                  <a:outerShdw blurRad="38100" dist="38100" dir="2700000" algn="tl">
                    <a:srgbClr val="000000"/>
                  </a:outerShdw>
                </a:effectLst>
              </a:rPr>
              <a:t>sobre el progreso de cada estudiante</a:t>
            </a:r>
            <a:r>
              <a:rPr lang="es-ES" sz="2800" i="1" dirty="0" smtClean="0">
                <a:solidFill>
                  <a:srgbClr val="FFFFFF"/>
                </a:solidFill>
                <a:effectLst>
                  <a:outerShdw blurRad="38100" dist="38100" dir="2700000" algn="tl">
                    <a:srgbClr val="000000"/>
                  </a:outerShdw>
                </a:effectLst>
              </a:rPr>
              <a:t>.</a:t>
            </a:r>
          </a:p>
          <a:p>
            <a:pPr marL="0" indent="0" eaLnBrk="1" hangingPunct="1">
              <a:spcAft>
                <a:spcPct val="25000"/>
              </a:spcAft>
              <a:buClr>
                <a:srgbClr val="FFCC66"/>
              </a:buClr>
              <a:buFont typeface="Wingdings" pitchFamily="2" charset="2"/>
              <a:buNone/>
              <a:defRPr/>
            </a:pPr>
            <a:r>
              <a:rPr lang="pt-BR" sz="2800" dirty="0" smtClean="0">
                <a:solidFill>
                  <a:srgbClr val="FFFFFF"/>
                </a:solidFill>
                <a:effectLst>
                  <a:outerShdw blurRad="38100" dist="38100" dir="2700000" algn="tl">
                    <a:srgbClr val="000000"/>
                  </a:outerShdw>
                </a:effectLst>
              </a:rPr>
              <a:t>6</a:t>
            </a:r>
            <a:r>
              <a:rPr lang="pt-BR" sz="2800" dirty="0">
                <a:solidFill>
                  <a:srgbClr val="FFFFFF"/>
                </a:solidFill>
                <a:effectLst>
                  <a:outerShdw blurRad="38100" dist="38100" dir="2700000" algn="tl">
                    <a:srgbClr val="000000"/>
                  </a:outerShdw>
                </a:effectLst>
              </a:rPr>
              <a:t>. </a:t>
            </a:r>
            <a:r>
              <a:rPr lang="en-US" sz="2800" dirty="0">
                <a:solidFill>
                  <a:srgbClr val="FFFFFF"/>
                </a:solidFill>
                <a:effectLst>
                  <a:outerShdw blurRad="38100" dist="38100" dir="2700000" algn="tl">
                    <a:srgbClr val="000000"/>
                  </a:outerShdw>
                </a:effectLst>
              </a:rPr>
              <a:t>Before the end of class, check the daily goals of each student.  (For </a:t>
            </a:r>
            <a:r>
              <a:rPr lang="en-US" sz="2800" dirty="0" smtClean="0">
                <a:solidFill>
                  <a:srgbClr val="FFFFFF"/>
                </a:solidFill>
                <a:effectLst>
                  <a:outerShdw blurRad="38100" dist="38100" dir="2700000" algn="tl">
                    <a:srgbClr val="000000"/>
                  </a:outerShdw>
                </a:effectLst>
              </a:rPr>
              <a:t>tomorrow)                                              </a:t>
            </a:r>
            <a:r>
              <a:rPr lang="es-ES" sz="2800" i="1" dirty="0" smtClean="0">
                <a:solidFill>
                  <a:srgbClr val="FFFFFF"/>
                </a:solidFill>
                <a:effectLst>
                  <a:outerShdw blurRad="38100" dist="38100" dir="2700000" algn="tl">
                    <a:srgbClr val="000000"/>
                  </a:outerShdw>
                </a:effectLst>
              </a:rPr>
              <a:t>Antes </a:t>
            </a:r>
            <a:r>
              <a:rPr lang="es-ES" sz="2800" i="1" dirty="0">
                <a:solidFill>
                  <a:srgbClr val="FFFFFF"/>
                </a:solidFill>
                <a:effectLst>
                  <a:outerShdw blurRad="38100" dist="38100" dir="2700000" algn="tl">
                    <a:srgbClr val="000000"/>
                  </a:outerShdw>
                </a:effectLst>
              </a:rPr>
              <a:t>de terminar la clase, revisar los objetivos diarios de cada estudiante.  (Para mañana.)</a:t>
            </a:r>
            <a:endParaRPr lang="pt-BR" sz="2800" i="1" dirty="0" smtClean="0">
              <a:effectLst>
                <a:outerShdw blurRad="38100" dist="38100" dir="2700000" algn="tl">
                  <a:srgbClr val="000000"/>
                </a:outerShdw>
              </a:effectLst>
            </a:endParaRPr>
          </a:p>
          <a:p>
            <a:pPr marL="0" indent="0" eaLnBrk="1" hangingPunct="1">
              <a:buFont typeface="Wingdings" pitchFamily="2" charset="2"/>
              <a:buNone/>
              <a:defRPr/>
            </a:pPr>
            <a:endParaRPr lang="en-US" sz="2800" dirty="0">
              <a:effectLst>
                <a:outerShdw blurRad="38100" dist="38100" dir="2700000" algn="tl">
                  <a:srgbClr val="000000"/>
                </a:outerShdw>
              </a:effectLst>
            </a:endParaRPr>
          </a:p>
          <a:p>
            <a:pPr marL="0" indent="0" eaLnBrk="1" hangingPunct="1">
              <a:buFont typeface="Wingdings" pitchFamily="2" charset="2"/>
              <a:buNone/>
              <a:defRPr/>
            </a:pPr>
            <a:r>
              <a:rPr lang="pt-BR" sz="2800" i="1" dirty="0" smtClean="0">
                <a:effectLst>
                  <a:outerShdw blurRad="38100" dist="38100" dir="2700000" algn="tl">
                    <a:srgbClr val="000000"/>
                  </a:outerShdw>
                </a:effectLst>
              </a:rPr>
              <a:t>   </a:t>
            </a:r>
            <a:endParaRPr lang="en-US" sz="2800" i="1" dirty="0" smtClean="0">
              <a:effectLst>
                <a:outerShdw blurRad="38100" dist="38100" dir="2700000" algn="tl">
                  <a:srgbClr val="000000"/>
                </a:outerShdw>
              </a:effectLst>
            </a:endParaRPr>
          </a:p>
        </p:txBody>
      </p:sp>
      <p:sp>
        <p:nvSpPr>
          <p:cNvPr id="2560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PSNC #6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500" fill="hold"/>
                                        <p:tgtEl>
                                          <p:spTgt spid="54274"/>
                                        </p:tgtEl>
                                        <p:attrNameLst>
                                          <p:attrName>ppt_w</p:attrName>
                                        </p:attrNameLst>
                                      </p:cBhvr>
                                      <p:tavLst>
                                        <p:tav tm="0">
                                          <p:val>
                                            <p:fltVal val="0"/>
                                          </p:val>
                                        </p:tav>
                                        <p:tav tm="100000">
                                          <p:val>
                                            <p:strVal val="#ppt_w"/>
                                          </p:val>
                                        </p:tav>
                                      </p:tavLst>
                                    </p:anim>
                                    <p:anim calcmode="lin" valueType="num">
                                      <p:cBhvr>
                                        <p:cTn id="8" dur="500" fill="hold"/>
                                        <p:tgtEl>
                                          <p:spTgt spid="54274"/>
                                        </p:tgtEl>
                                        <p:attrNameLst>
                                          <p:attrName>ppt_h</p:attrName>
                                        </p:attrNameLst>
                                      </p:cBhvr>
                                      <p:tavLst>
                                        <p:tav tm="0">
                                          <p:val>
                                            <p:fltVal val="0"/>
                                          </p:val>
                                        </p:tav>
                                        <p:tav tm="100000">
                                          <p:val>
                                            <p:strVal val="#ppt_h"/>
                                          </p:val>
                                        </p:tav>
                                      </p:tavLst>
                                    </p:anim>
                                    <p:animEffect transition="in" filter="fade">
                                      <p:cBhvr>
                                        <p:cTn id="9" dur="500"/>
                                        <p:tgtEl>
                                          <p:spTgt spid="542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4275">
                                            <p:txEl>
                                              <p:pRg st="0" end="0"/>
                                            </p:txEl>
                                          </p:spTgt>
                                        </p:tgtEl>
                                        <p:attrNameLst>
                                          <p:attrName>style.visibility</p:attrName>
                                        </p:attrNameLst>
                                      </p:cBhvr>
                                      <p:to>
                                        <p:strVal val="visible"/>
                                      </p:to>
                                    </p:set>
                                    <p:animEffect transition="in" filter="fade">
                                      <p:cBhvr>
                                        <p:cTn id="14" dur="1000">
                                          <p:stCondLst>
                                            <p:cond delay="0"/>
                                          </p:stCondLst>
                                        </p:cTn>
                                        <p:tgtEl>
                                          <p:spTgt spid="5427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4275">
                                            <p:txEl>
                                              <p:pRg st="1" end="1"/>
                                            </p:txEl>
                                          </p:spTgt>
                                        </p:tgtEl>
                                        <p:attrNameLst>
                                          <p:attrName>style.visibility</p:attrName>
                                        </p:attrNameLst>
                                      </p:cBhvr>
                                      <p:to>
                                        <p:strVal val="visible"/>
                                      </p:to>
                                    </p:set>
                                    <p:animEffect transition="in" filter="fade">
                                      <p:cBhvr>
                                        <p:cTn id="19" dur="1000">
                                          <p:stCondLst>
                                            <p:cond delay="0"/>
                                          </p:stCondLst>
                                        </p:cTn>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8/2010</a:t>
            </a:r>
          </a:p>
        </p:txBody>
      </p:sp>
      <p:sp>
        <p:nvSpPr>
          <p:cNvPr id="5" name="Slide Number Placeholder 5"/>
          <p:cNvSpPr>
            <a:spLocks noGrp="1"/>
          </p:cNvSpPr>
          <p:nvPr>
            <p:ph type="sldNum" sz="quarter" idx="12"/>
          </p:nvPr>
        </p:nvSpPr>
        <p:spPr/>
        <p:txBody>
          <a:bodyPr/>
          <a:lstStyle/>
          <a:p>
            <a:pPr lvl="1">
              <a:defRPr/>
            </a:pPr>
            <a:fld id="{8DF6B79E-3CDA-4708-96D8-182ECBA9CAE0}" type="slidenum">
              <a:rPr lang="en-US"/>
              <a:pPr lvl="1">
                <a:defRPr/>
              </a:pPr>
              <a:t>14</a:t>
            </a:fld>
            <a:endParaRPr lang="en-US">
              <a:latin typeface="Times New Roman" pitchFamily="18" charset="0"/>
            </a:endParaRPr>
          </a:p>
        </p:txBody>
      </p:sp>
      <p:sp>
        <p:nvSpPr>
          <p:cNvPr id="56322" name="Rectangle 2"/>
          <p:cNvSpPr>
            <a:spLocks noGrp="1" noChangeArrowheads="1"/>
          </p:cNvSpPr>
          <p:nvPr>
            <p:ph type="title"/>
          </p:nvPr>
        </p:nvSpPr>
        <p:spPr>
          <a:xfrm>
            <a:off x="142875" y="152400"/>
            <a:ext cx="8821738" cy="1404938"/>
          </a:xfrm>
        </p:spPr>
        <p:txBody>
          <a:bodyPr/>
          <a:lstStyle/>
          <a:p>
            <a:pPr eaLnBrk="1" hangingPunct="1">
              <a:defRPr/>
            </a:pPr>
            <a:r>
              <a:rPr lang="en-US" sz="3000" dirty="0" smtClean="0"/>
              <a:t>D. </a:t>
            </a:r>
            <a:r>
              <a:rPr lang="en-US" sz="2800" dirty="0" smtClean="0"/>
              <a:t>First day in the PSNC classroom for a new student                                                         </a:t>
            </a:r>
            <a:r>
              <a:rPr lang="es-ES" sz="2400" i="1" dirty="0"/>
              <a:t>Primer día en el aula de EPNC para un nuevo estudiante </a:t>
            </a:r>
            <a:endParaRPr lang="en-US" sz="3000" dirty="0" smtClean="0"/>
          </a:p>
        </p:txBody>
      </p:sp>
      <p:sp>
        <p:nvSpPr>
          <p:cNvPr id="56323" name="Rectangle 3"/>
          <p:cNvSpPr>
            <a:spLocks noGrp="1" noChangeArrowheads="1"/>
          </p:cNvSpPr>
          <p:nvPr>
            <p:ph type="body" idx="1"/>
          </p:nvPr>
        </p:nvSpPr>
        <p:spPr>
          <a:xfrm>
            <a:off x="215900" y="1736725"/>
            <a:ext cx="8820150" cy="4683125"/>
          </a:xfrm>
        </p:spPr>
        <p:txBody>
          <a:bodyPr/>
          <a:lstStyle/>
          <a:p>
            <a:pPr marL="0" indent="0" eaLnBrk="1" hangingPunct="1">
              <a:spcAft>
                <a:spcPct val="25000"/>
              </a:spcAft>
              <a:buFont typeface="Wingdings" pitchFamily="2" charset="2"/>
              <a:buNone/>
              <a:defRPr/>
            </a:pPr>
            <a:r>
              <a:rPr lang="en-US" sz="2800" dirty="0" smtClean="0">
                <a:effectLst>
                  <a:outerShdw blurRad="38100" dist="38100" dir="2700000" algn="tl">
                    <a:srgbClr val="000000"/>
                  </a:outerShdw>
                </a:effectLst>
              </a:rPr>
              <a:t>1. Introduce yourself to the student.  Learn his full name. </a:t>
            </a:r>
            <a:r>
              <a:rPr lang="pt-BR" sz="2800" i="1" dirty="0">
                <a:effectLst>
                  <a:outerShdw blurRad="38100" dist="38100" dir="2700000" algn="tl">
                    <a:srgbClr val="000000"/>
                  </a:outerShdw>
                </a:effectLst>
              </a:rPr>
              <a:t>Preséntese al </a:t>
            </a:r>
            <a:r>
              <a:rPr lang="pt-BR" sz="2800" i="1" dirty="0" smtClean="0">
                <a:effectLst>
                  <a:outerShdw blurRad="38100" dist="38100" dir="2700000" algn="tl">
                    <a:srgbClr val="000000"/>
                  </a:outerShdw>
                </a:effectLst>
              </a:rPr>
              <a:t>estudiante. Apréndase </a:t>
            </a:r>
            <a:r>
              <a:rPr lang="pt-BR" sz="2800" i="1" dirty="0">
                <a:effectLst>
                  <a:outerShdw blurRad="38100" dist="38100" dir="2700000" algn="tl">
                    <a:srgbClr val="000000"/>
                  </a:outerShdw>
                </a:effectLst>
              </a:rPr>
              <a:t>su nombre completo.</a:t>
            </a:r>
          </a:p>
          <a:p>
            <a:pPr marL="0" indent="0" eaLnBrk="1" hangingPunct="1">
              <a:spcAft>
                <a:spcPct val="25000"/>
              </a:spcAft>
              <a:buFont typeface="Wingdings" pitchFamily="2" charset="2"/>
              <a:buNone/>
              <a:defRPr/>
            </a:pPr>
            <a:r>
              <a:rPr lang="en-US" sz="2800" dirty="0" smtClean="0">
                <a:effectLst>
                  <a:outerShdw blurRad="38100" dist="38100" dir="2700000" algn="tl">
                    <a:srgbClr val="000000"/>
                  </a:outerShdw>
                </a:effectLst>
              </a:rPr>
              <a:t>2. Assign the student to their student desk.                  </a:t>
            </a:r>
            <a:r>
              <a:rPr lang="es-ES" sz="2800" i="1" dirty="0" smtClean="0">
                <a:effectLst>
                  <a:outerShdw blurRad="38100" dist="38100" dir="2700000" algn="tl">
                    <a:srgbClr val="000000"/>
                  </a:outerShdw>
                </a:effectLst>
              </a:rPr>
              <a:t>Asigne </a:t>
            </a:r>
            <a:r>
              <a:rPr lang="es-ES" sz="2800" i="1" dirty="0">
                <a:effectLst>
                  <a:outerShdw blurRad="38100" dist="38100" dir="2700000" algn="tl">
                    <a:srgbClr val="000000"/>
                  </a:outerShdw>
                </a:effectLst>
              </a:rPr>
              <a:t>al estudiante su propio escritorio.</a:t>
            </a:r>
            <a:r>
              <a:rPr lang="pt-BR" sz="2800" i="1" dirty="0" smtClean="0">
                <a:effectLst>
                  <a:outerShdw blurRad="38100" dist="38100" dir="2700000" algn="tl">
                    <a:srgbClr val="000000"/>
                  </a:outerShdw>
                </a:effectLst>
              </a:rPr>
              <a:t>. </a:t>
            </a:r>
            <a:endParaRPr lang="en-US" sz="2800" i="1" dirty="0" smtClean="0">
              <a:effectLst>
                <a:outerShdw blurRad="38100" dist="38100" dir="2700000" algn="tl">
                  <a:srgbClr val="000000"/>
                </a:outerShdw>
              </a:effectLst>
            </a:endParaRPr>
          </a:p>
          <a:p>
            <a:pPr marL="0" indent="0" eaLnBrk="1" hangingPunct="1">
              <a:buFont typeface="Wingdings" pitchFamily="2" charset="2"/>
              <a:buNone/>
              <a:defRPr/>
            </a:pPr>
            <a:r>
              <a:rPr lang="en-US" sz="2800" dirty="0" smtClean="0">
                <a:effectLst>
                  <a:outerShdw blurRad="38100" dist="38100" dir="2700000" algn="tl">
                    <a:srgbClr val="000000"/>
                  </a:outerShdw>
                </a:effectLst>
              </a:rPr>
              <a:t>3. Have them fill out the </a:t>
            </a:r>
            <a:r>
              <a:rPr lang="en-US" sz="2800" dirty="0" smtClean="0">
                <a:solidFill>
                  <a:srgbClr val="FFCC00"/>
                </a:solidFill>
                <a:effectLst>
                  <a:outerShdw blurRad="38100" dist="38100" dir="2700000" algn="tl">
                    <a:srgbClr val="000000"/>
                  </a:outerShdw>
                </a:effectLst>
              </a:rPr>
              <a:t>Student Information Sheet</a:t>
            </a:r>
            <a:r>
              <a:rPr lang="en-US" sz="2800" dirty="0" smtClean="0">
                <a:effectLst>
                  <a:outerShdw blurRad="38100" dist="38100" dir="2700000" algn="tl">
                    <a:srgbClr val="000000"/>
                  </a:outerShdw>
                </a:effectLst>
              </a:rPr>
              <a:t>.    </a:t>
            </a:r>
            <a:r>
              <a:rPr lang="es-ES" sz="2800" i="1" dirty="0" smtClean="0">
                <a:effectLst>
                  <a:outerShdw blurRad="38100" dist="38100" dir="2700000" algn="tl">
                    <a:srgbClr val="000000"/>
                  </a:outerShdw>
                </a:effectLst>
              </a:rPr>
              <a:t>Pídale </a:t>
            </a:r>
            <a:r>
              <a:rPr lang="es-ES" sz="2800" i="1" dirty="0">
                <a:effectLst>
                  <a:outerShdw blurRad="38100" dist="38100" dir="2700000" algn="tl">
                    <a:srgbClr val="000000"/>
                  </a:outerShdw>
                </a:effectLst>
              </a:rPr>
              <a:t>que llene la </a:t>
            </a:r>
            <a:r>
              <a:rPr lang="es-ES" sz="2800" i="1" dirty="0">
                <a:solidFill>
                  <a:srgbClr val="FFC000"/>
                </a:solidFill>
                <a:effectLst>
                  <a:outerShdw blurRad="38100" dist="38100" dir="2700000" algn="tl">
                    <a:srgbClr val="000000"/>
                  </a:outerShdw>
                </a:effectLst>
              </a:rPr>
              <a:t>Hoja de Información del Estudiante</a:t>
            </a:r>
            <a:r>
              <a:rPr lang="es-ES" sz="2800" dirty="0">
                <a:effectLst>
                  <a:outerShdw blurRad="38100" dist="38100" dir="2700000" algn="tl">
                    <a:srgbClr val="000000"/>
                  </a:outerShdw>
                </a:effectLst>
              </a:rPr>
              <a:t>.</a:t>
            </a:r>
            <a:endParaRPr lang="pt-BR" sz="2800" i="1" dirty="0" smtClean="0">
              <a:effectLst>
                <a:outerShdw blurRad="38100" dist="38100" dir="2700000" algn="tl">
                  <a:srgbClr val="000000"/>
                </a:outerShdw>
              </a:effectLst>
            </a:endParaRPr>
          </a:p>
          <a:p>
            <a:pPr marL="0" indent="0" eaLnBrk="1" hangingPunct="1">
              <a:buFont typeface="Wingdings" pitchFamily="2" charset="2"/>
              <a:buNone/>
              <a:defRPr/>
            </a:pPr>
            <a:r>
              <a:rPr lang="pt-BR" sz="2800" i="1" dirty="0" smtClean="0">
                <a:effectLst>
                  <a:outerShdw blurRad="38100" dist="38100" dir="2700000" algn="tl">
                    <a:srgbClr val="000000"/>
                  </a:outerShdw>
                </a:effectLst>
              </a:rPr>
              <a:t>-- </a:t>
            </a:r>
            <a:r>
              <a:rPr lang="pt-BR" sz="2400" i="1" dirty="0" smtClean="0">
                <a:effectLst>
                  <a:outerShdw blurRad="38100" dist="38100" dir="2700000" algn="tl">
                    <a:srgbClr val="000000"/>
                  </a:outerShdw>
                </a:effectLst>
              </a:rPr>
              <a:t>Briefly </a:t>
            </a:r>
            <a:r>
              <a:rPr lang="pt-BR" sz="2400" i="1" dirty="0">
                <a:effectLst>
                  <a:outerShdw blurRad="38100" dist="38100" dir="2700000" algn="tl">
                    <a:srgbClr val="000000"/>
                  </a:outerShdw>
                </a:effectLst>
              </a:rPr>
              <a:t>go over the information they put on this sheet. </a:t>
            </a:r>
            <a:r>
              <a:rPr lang="pt-BR" sz="2400" i="1" dirty="0" smtClean="0">
                <a:effectLst>
                  <a:outerShdw blurRad="38100" dist="38100" dir="2700000" algn="tl">
                    <a:srgbClr val="000000"/>
                  </a:outerShdw>
                </a:effectLst>
              </a:rPr>
              <a:t>                    --</a:t>
            </a:r>
            <a:r>
              <a:rPr lang="es-ES" sz="2400" i="1" dirty="0">
                <a:effectLst>
                  <a:outerShdw blurRad="38100" dist="38100" dir="2700000" algn="tl">
                    <a:srgbClr val="000000"/>
                  </a:outerShdw>
                </a:effectLst>
              </a:rPr>
              <a:t>Revise brevemente la información que escribió en su hoja.</a:t>
            </a:r>
            <a:endParaRPr lang="en-US" sz="2800" i="1" dirty="0" smtClean="0">
              <a:effectLst>
                <a:outerShdw blurRad="38100" dist="38100" dir="2700000" algn="tl">
                  <a:srgbClr val="000000"/>
                </a:outerShdw>
              </a:effectLst>
            </a:endParaRPr>
          </a:p>
        </p:txBody>
      </p:sp>
      <p:sp>
        <p:nvSpPr>
          <p:cNvPr id="2663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PSNC #6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500" fill="hold"/>
                                        <p:tgtEl>
                                          <p:spTgt spid="56322"/>
                                        </p:tgtEl>
                                        <p:attrNameLst>
                                          <p:attrName>ppt_w</p:attrName>
                                        </p:attrNameLst>
                                      </p:cBhvr>
                                      <p:tavLst>
                                        <p:tav tm="0">
                                          <p:val>
                                            <p:fltVal val="0"/>
                                          </p:val>
                                        </p:tav>
                                        <p:tav tm="100000">
                                          <p:val>
                                            <p:strVal val="#ppt_w"/>
                                          </p:val>
                                        </p:tav>
                                      </p:tavLst>
                                    </p:anim>
                                    <p:anim calcmode="lin" valueType="num">
                                      <p:cBhvr>
                                        <p:cTn id="8" dur="500" fill="hold"/>
                                        <p:tgtEl>
                                          <p:spTgt spid="56322"/>
                                        </p:tgtEl>
                                        <p:attrNameLst>
                                          <p:attrName>ppt_h</p:attrName>
                                        </p:attrNameLst>
                                      </p:cBhvr>
                                      <p:tavLst>
                                        <p:tav tm="0">
                                          <p:val>
                                            <p:fltVal val="0"/>
                                          </p:val>
                                        </p:tav>
                                        <p:tav tm="100000">
                                          <p:val>
                                            <p:strVal val="#ppt_h"/>
                                          </p:val>
                                        </p:tav>
                                      </p:tavLst>
                                    </p:anim>
                                    <p:animEffect transition="in" filter="fade">
                                      <p:cBhvr>
                                        <p:cTn id="9" dur="500"/>
                                        <p:tgtEl>
                                          <p:spTgt spid="563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323">
                                            <p:txEl>
                                              <p:pRg st="0" end="0"/>
                                            </p:txEl>
                                          </p:spTgt>
                                        </p:tgtEl>
                                        <p:attrNameLst>
                                          <p:attrName>style.visibility</p:attrName>
                                        </p:attrNameLst>
                                      </p:cBhvr>
                                      <p:to>
                                        <p:strVal val="visible"/>
                                      </p:to>
                                    </p:set>
                                    <p:animEffect transition="in" filter="fade">
                                      <p:cBhvr>
                                        <p:cTn id="14" dur="1000">
                                          <p:stCondLst>
                                            <p:cond delay="0"/>
                                          </p:stCondLst>
                                        </p:cTn>
                                        <p:tgtEl>
                                          <p:spTgt spid="5632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6323">
                                            <p:txEl>
                                              <p:pRg st="1" end="1"/>
                                            </p:txEl>
                                          </p:spTgt>
                                        </p:tgtEl>
                                        <p:attrNameLst>
                                          <p:attrName>style.visibility</p:attrName>
                                        </p:attrNameLst>
                                      </p:cBhvr>
                                      <p:to>
                                        <p:strVal val="visible"/>
                                      </p:to>
                                    </p:set>
                                    <p:animEffect transition="in" filter="fade">
                                      <p:cBhvr>
                                        <p:cTn id="19" dur="1000">
                                          <p:stCondLst>
                                            <p:cond delay="0"/>
                                          </p:stCondLst>
                                        </p:cTn>
                                        <p:tgtEl>
                                          <p:spTgt spid="5632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6323">
                                            <p:txEl>
                                              <p:pRg st="2" end="2"/>
                                            </p:txEl>
                                          </p:spTgt>
                                        </p:tgtEl>
                                        <p:attrNameLst>
                                          <p:attrName>style.visibility</p:attrName>
                                        </p:attrNameLst>
                                      </p:cBhvr>
                                      <p:to>
                                        <p:strVal val="visible"/>
                                      </p:to>
                                    </p:set>
                                    <p:animEffect transition="in" filter="fade">
                                      <p:cBhvr>
                                        <p:cTn id="24" dur="1000">
                                          <p:stCondLst>
                                            <p:cond delay="0"/>
                                          </p:stCondLst>
                                        </p:cTn>
                                        <p:tgtEl>
                                          <p:spTgt spid="5632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6323">
                                            <p:txEl>
                                              <p:pRg st="3" end="3"/>
                                            </p:txEl>
                                          </p:spTgt>
                                        </p:tgtEl>
                                        <p:attrNameLst>
                                          <p:attrName>style.visibility</p:attrName>
                                        </p:attrNameLst>
                                      </p:cBhvr>
                                      <p:to>
                                        <p:strVal val="visible"/>
                                      </p:to>
                                    </p:set>
                                    <p:animEffect transition="in" filter="fade">
                                      <p:cBhvr>
                                        <p:cTn id="29" dur="1000">
                                          <p:stCondLst>
                                            <p:cond delay="0"/>
                                          </p:stCondLst>
                                        </p:cTn>
                                        <p:tgtEl>
                                          <p:spTgt spid="563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8/2010</a:t>
            </a:r>
          </a:p>
        </p:txBody>
      </p:sp>
      <p:sp>
        <p:nvSpPr>
          <p:cNvPr id="5" name="Slide Number Placeholder 5"/>
          <p:cNvSpPr>
            <a:spLocks noGrp="1"/>
          </p:cNvSpPr>
          <p:nvPr>
            <p:ph type="sldNum" sz="quarter" idx="12"/>
          </p:nvPr>
        </p:nvSpPr>
        <p:spPr/>
        <p:txBody>
          <a:bodyPr/>
          <a:lstStyle/>
          <a:p>
            <a:pPr lvl="1">
              <a:defRPr/>
            </a:pPr>
            <a:fld id="{A034E86E-F2FF-42C3-A4CB-2AD77552AFFC}" type="slidenum">
              <a:rPr lang="en-US"/>
              <a:pPr lvl="1">
                <a:defRPr/>
              </a:pPr>
              <a:t>15</a:t>
            </a:fld>
            <a:endParaRPr lang="en-US">
              <a:latin typeface="Times New Roman" pitchFamily="18" charset="0"/>
            </a:endParaRPr>
          </a:p>
        </p:txBody>
      </p:sp>
      <p:sp>
        <p:nvSpPr>
          <p:cNvPr id="56322" name="Rectangle 2"/>
          <p:cNvSpPr>
            <a:spLocks noGrp="1" noChangeArrowheads="1"/>
          </p:cNvSpPr>
          <p:nvPr>
            <p:ph type="title"/>
          </p:nvPr>
        </p:nvSpPr>
        <p:spPr>
          <a:xfrm>
            <a:off x="142875" y="152400"/>
            <a:ext cx="8821738" cy="1404938"/>
          </a:xfrm>
        </p:spPr>
        <p:txBody>
          <a:bodyPr/>
          <a:lstStyle/>
          <a:p>
            <a:pPr eaLnBrk="1" hangingPunct="1">
              <a:defRPr/>
            </a:pPr>
            <a:r>
              <a:rPr lang="en-US" sz="3000" dirty="0" smtClean="0"/>
              <a:t>D. </a:t>
            </a:r>
            <a:r>
              <a:rPr lang="en-US" sz="2800" dirty="0" smtClean="0"/>
              <a:t>First day in the PSNC classroom for a new student                                                         </a:t>
            </a:r>
            <a:r>
              <a:rPr lang="es-ES" sz="2400" i="1" dirty="0"/>
              <a:t>Primer día en el aula de EPNC para un nuevo estudiante </a:t>
            </a:r>
            <a:endParaRPr lang="en-US" sz="3000" dirty="0" smtClean="0"/>
          </a:p>
        </p:txBody>
      </p:sp>
      <p:sp>
        <p:nvSpPr>
          <p:cNvPr id="56323" name="Rectangle 3"/>
          <p:cNvSpPr>
            <a:spLocks noGrp="1" noChangeArrowheads="1"/>
          </p:cNvSpPr>
          <p:nvPr>
            <p:ph type="body" idx="1"/>
          </p:nvPr>
        </p:nvSpPr>
        <p:spPr>
          <a:xfrm>
            <a:off x="215900" y="1736725"/>
            <a:ext cx="8820150" cy="4683125"/>
          </a:xfrm>
        </p:spPr>
        <p:txBody>
          <a:bodyPr/>
          <a:lstStyle/>
          <a:p>
            <a:pPr marL="0" indent="0" eaLnBrk="1" hangingPunct="1">
              <a:spcAft>
                <a:spcPct val="25000"/>
              </a:spcAft>
              <a:buClr>
                <a:srgbClr val="FFCC66"/>
              </a:buClr>
              <a:buFont typeface="Wingdings" pitchFamily="2" charset="2"/>
              <a:buNone/>
              <a:defRPr/>
            </a:pPr>
            <a:r>
              <a:rPr lang="en-US" sz="2800" dirty="0">
                <a:solidFill>
                  <a:srgbClr val="FFFFFF"/>
                </a:solidFill>
                <a:effectLst>
                  <a:outerShdw blurRad="38100" dist="38100" dir="2700000" algn="tl">
                    <a:srgbClr val="000000"/>
                  </a:outerShdw>
                </a:effectLst>
              </a:rPr>
              <a:t>4. Briefly explain how the PSNC class functions. </a:t>
            </a:r>
            <a:r>
              <a:rPr lang="es-ES" sz="2800" i="1" dirty="0">
                <a:solidFill>
                  <a:srgbClr val="FFFFFF"/>
                </a:solidFill>
                <a:effectLst>
                  <a:outerShdw blurRad="38100" dist="38100" dir="2700000" algn="tl">
                    <a:srgbClr val="000000"/>
                  </a:outerShdw>
                </a:effectLst>
              </a:rPr>
              <a:t>Explíquele brevemente cómo funciona la clase de EPNC.</a:t>
            </a:r>
          </a:p>
          <a:p>
            <a:pPr marL="0" indent="0" eaLnBrk="1" hangingPunct="1">
              <a:spcAft>
                <a:spcPct val="25000"/>
              </a:spcAft>
              <a:buClr>
                <a:srgbClr val="FFCC66"/>
              </a:buClr>
              <a:buFont typeface="Wingdings" pitchFamily="2" charset="2"/>
              <a:buNone/>
              <a:defRPr/>
            </a:pPr>
            <a:r>
              <a:rPr lang="en-US" sz="2800" dirty="0">
                <a:solidFill>
                  <a:srgbClr val="FFFFFF"/>
                </a:solidFill>
                <a:effectLst>
                  <a:outerShdw blurRad="38100" dist="38100" dir="2700000" algn="tl">
                    <a:srgbClr val="000000"/>
                  </a:outerShdw>
                </a:effectLst>
              </a:rPr>
              <a:t>5. Optional—give a reading placement test.               </a:t>
            </a:r>
            <a:r>
              <a:rPr lang="es-ES" sz="2800" i="1" dirty="0">
                <a:solidFill>
                  <a:srgbClr val="FFFFFF"/>
                </a:solidFill>
                <a:effectLst>
                  <a:outerShdw blurRad="38100" dist="38100" dir="2700000" algn="tl">
                    <a:srgbClr val="000000"/>
                  </a:outerShdw>
                </a:effectLst>
              </a:rPr>
              <a:t>Opcional—dele un examen de lectura para determinar su nivel.</a:t>
            </a:r>
            <a:endParaRPr lang="pt-BR" sz="2800" i="1" dirty="0">
              <a:solidFill>
                <a:srgbClr val="FFFFFF"/>
              </a:solidFill>
              <a:effectLst>
                <a:outerShdw blurRad="38100" dist="38100" dir="2700000" algn="tl">
                  <a:srgbClr val="000000"/>
                </a:outerShdw>
              </a:effectLst>
            </a:endParaRPr>
          </a:p>
          <a:p>
            <a:pPr marL="0" indent="0" eaLnBrk="1" hangingPunct="1">
              <a:spcAft>
                <a:spcPct val="25000"/>
              </a:spcAft>
              <a:buClr>
                <a:srgbClr val="FFCC66"/>
              </a:buClr>
              <a:buFont typeface="Wingdings" pitchFamily="2" charset="2"/>
              <a:buNone/>
              <a:defRPr/>
            </a:pPr>
            <a:r>
              <a:rPr lang="pt-BR" sz="2800" dirty="0">
                <a:solidFill>
                  <a:srgbClr val="FFFFFF"/>
                </a:solidFill>
                <a:effectLst>
                  <a:outerShdw blurRad="38100" dist="38100" dir="2700000" algn="tl">
                    <a:srgbClr val="000000"/>
                  </a:outerShdw>
                </a:effectLst>
              </a:rPr>
              <a:t>6. </a:t>
            </a:r>
            <a:r>
              <a:rPr lang="en-US" sz="2800" dirty="0">
                <a:solidFill>
                  <a:srgbClr val="FFFFFF"/>
                </a:solidFill>
                <a:effectLst>
                  <a:outerShdw blurRad="38100" dist="38100" dir="2700000" algn="tl">
                    <a:srgbClr val="000000"/>
                  </a:outerShdw>
                </a:effectLst>
              </a:rPr>
              <a:t>Give the student a Bible and any other class papers needed to start their work.                                               </a:t>
            </a:r>
            <a:r>
              <a:rPr lang="es-ES" sz="2800" i="1" dirty="0">
                <a:solidFill>
                  <a:srgbClr val="FFFFFF"/>
                </a:solidFill>
                <a:effectLst>
                  <a:outerShdw blurRad="38100" dist="38100" dir="2700000" algn="tl">
                    <a:srgbClr val="000000"/>
                  </a:outerShdw>
                </a:effectLst>
              </a:rPr>
              <a:t>Dele una biblia y los papeles que necesite para comenzar su trabajo. </a:t>
            </a:r>
            <a:r>
              <a:rPr lang="pt-BR" sz="2800" i="1" dirty="0">
                <a:solidFill>
                  <a:srgbClr val="FFFFFF"/>
                </a:solidFill>
                <a:effectLst>
                  <a:outerShdw blurRad="38100" dist="38100" dir="2700000" algn="tl">
                    <a:srgbClr val="000000"/>
                  </a:outerShdw>
                </a:effectLst>
              </a:rPr>
              <a:t> </a:t>
            </a:r>
            <a:endParaRPr lang="en-US" sz="2800" i="1" dirty="0">
              <a:solidFill>
                <a:srgbClr val="FFFFFF"/>
              </a:solidFill>
              <a:effectLst>
                <a:outerShdw blurRad="38100" dist="38100" dir="2700000" algn="tl">
                  <a:srgbClr val="000000"/>
                </a:outerShdw>
              </a:effectLst>
            </a:endParaRPr>
          </a:p>
          <a:p>
            <a:pPr marL="0" indent="0" eaLnBrk="1" hangingPunct="1">
              <a:spcAft>
                <a:spcPct val="25000"/>
              </a:spcAft>
              <a:buFont typeface="Wingdings" pitchFamily="2" charset="2"/>
              <a:buNone/>
              <a:defRPr/>
            </a:pPr>
            <a:endParaRPr lang="en-US" sz="2800" i="1" dirty="0" smtClean="0">
              <a:effectLst>
                <a:outerShdw blurRad="38100" dist="38100" dir="2700000" algn="tl">
                  <a:srgbClr val="000000"/>
                </a:outerShdw>
              </a:effectLst>
            </a:endParaRPr>
          </a:p>
        </p:txBody>
      </p:sp>
      <p:sp>
        <p:nvSpPr>
          <p:cNvPr id="2765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PSNC #6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500" fill="hold"/>
                                        <p:tgtEl>
                                          <p:spTgt spid="56322"/>
                                        </p:tgtEl>
                                        <p:attrNameLst>
                                          <p:attrName>ppt_w</p:attrName>
                                        </p:attrNameLst>
                                      </p:cBhvr>
                                      <p:tavLst>
                                        <p:tav tm="0">
                                          <p:val>
                                            <p:fltVal val="0"/>
                                          </p:val>
                                        </p:tav>
                                        <p:tav tm="100000">
                                          <p:val>
                                            <p:strVal val="#ppt_w"/>
                                          </p:val>
                                        </p:tav>
                                      </p:tavLst>
                                    </p:anim>
                                    <p:anim calcmode="lin" valueType="num">
                                      <p:cBhvr>
                                        <p:cTn id="8" dur="500" fill="hold"/>
                                        <p:tgtEl>
                                          <p:spTgt spid="56322"/>
                                        </p:tgtEl>
                                        <p:attrNameLst>
                                          <p:attrName>ppt_h</p:attrName>
                                        </p:attrNameLst>
                                      </p:cBhvr>
                                      <p:tavLst>
                                        <p:tav tm="0">
                                          <p:val>
                                            <p:fltVal val="0"/>
                                          </p:val>
                                        </p:tav>
                                        <p:tav tm="100000">
                                          <p:val>
                                            <p:strVal val="#ppt_h"/>
                                          </p:val>
                                        </p:tav>
                                      </p:tavLst>
                                    </p:anim>
                                    <p:animEffect transition="in" filter="fade">
                                      <p:cBhvr>
                                        <p:cTn id="9" dur="500"/>
                                        <p:tgtEl>
                                          <p:spTgt spid="563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323">
                                            <p:txEl>
                                              <p:pRg st="0" end="0"/>
                                            </p:txEl>
                                          </p:spTgt>
                                        </p:tgtEl>
                                        <p:attrNameLst>
                                          <p:attrName>style.visibility</p:attrName>
                                        </p:attrNameLst>
                                      </p:cBhvr>
                                      <p:to>
                                        <p:strVal val="visible"/>
                                      </p:to>
                                    </p:set>
                                    <p:animEffect transition="in" filter="fade">
                                      <p:cBhvr>
                                        <p:cTn id="14" dur="1000">
                                          <p:stCondLst>
                                            <p:cond delay="0"/>
                                          </p:stCondLst>
                                        </p:cTn>
                                        <p:tgtEl>
                                          <p:spTgt spid="5632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6323">
                                            <p:txEl>
                                              <p:pRg st="1" end="1"/>
                                            </p:txEl>
                                          </p:spTgt>
                                        </p:tgtEl>
                                        <p:attrNameLst>
                                          <p:attrName>style.visibility</p:attrName>
                                        </p:attrNameLst>
                                      </p:cBhvr>
                                      <p:to>
                                        <p:strVal val="visible"/>
                                      </p:to>
                                    </p:set>
                                    <p:animEffect transition="in" filter="fade">
                                      <p:cBhvr>
                                        <p:cTn id="19" dur="1000">
                                          <p:stCondLst>
                                            <p:cond delay="0"/>
                                          </p:stCondLst>
                                        </p:cTn>
                                        <p:tgtEl>
                                          <p:spTgt spid="5632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6323">
                                            <p:txEl>
                                              <p:pRg st="2" end="2"/>
                                            </p:txEl>
                                          </p:spTgt>
                                        </p:tgtEl>
                                        <p:attrNameLst>
                                          <p:attrName>style.visibility</p:attrName>
                                        </p:attrNameLst>
                                      </p:cBhvr>
                                      <p:to>
                                        <p:strVal val="visible"/>
                                      </p:to>
                                    </p:set>
                                    <p:animEffect transition="in" filter="fade">
                                      <p:cBhvr>
                                        <p:cTn id="24" dur="1000">
                                          <p:stCondLst>
                                            <p:cond delay="0"/>
                                          </p:stCondLst>
                                        </p:cTn>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8/2010</a:t>
            </a:r>
          </a:p>
        </p:txBody>
      </p:sp>
      <p:sp>
        <p:nvSpPr>
          <p:cNvPr id="5" name="Slide Number Placeholder 5"/>
          <p:cNvSpPr>
            <a:spLocks noGrp="1"/>
          </p:cNvSpPr>
          <p:nvPr>
            <p:ph type="sldNum" sz="quarter" idx="12"/>
          </p:nvPr>
        </p:nvSpPr>
        <p:spPr/>
        <p:txBody>
          <a:bodyPr/>
          <a:lstStyle/>
          <a:p>
            <a:pPr lvl="1">
              <a:defRPr/>
            </a:pPr>
            <a:fld id="{671EFF3B-94D9-4D1E-9219-4536E85D7922}" type="slidenum">
              <a:rPr lang="en-US"/>
              <a:pPr lvl="1">
                <a:defRPr/>
              </a:pPr>
              <a:t>16</a:t>
            </a:fld>
            <a:endParaRPr lang="en-US">
              <a:latin typeface="Times New Roman" pitchFamily="18" charset="0"/>
            </a:endParaRPr>
          </a:p>
        </p:txBody>
      </p:sp>
      <p:sp>
        <p:nvSpPr>
          <p:cNvPr id="56322" name="Rectangle 2"/>
          <p:cNvSpPr>
            <a:spLocks noGrp="1" noChangeArrowheads="1"/>
          </p:cNvSpPr>
          <p:nvPr>
            <p:ph type="title"/>
          </p:nvPr>
        </p:nvSpPr>
        <p:spPr>
          <a:xfrm>
            <a:off x="142875" y="152400"/>
            <a:ext cx="8821738" cy="1404938"/>
          </a:xfrm>
        </p:spPr>
        <p:txBody>
          <a:bodyPr/>
          <a:lstStyle/>
          <a:p>
            <a:pPr eaLnBrk="1" hangingPunct="1">
              <a:defRPr/>
            </a:pPr>
            <a:r>
              <a:rPr lang="en-US" sz="3000" dirty="0" smtClean="0"/>
              <a:t>D. </a:t>
            </a:r>
            <a:r>
              <a:rPr lang="en-US" sz="2800" dirty="0" smtClean="0"/>
              <a:t>First day in the PSNC classroom for a new student                                                         </a:t>
            </a:r>
            <a:r>
              <a:rPr lang="es-ES" sz="2400" i="1" dirty="0"/>
              <a:t>Primer día en el aula de EPNC para un nuevo estudiante </a:t>
            </a:r>
            <a:endParaRPr lang="en-US" sz="3000" dirty="0" smtClean="0"/>
          </a:p>
        </p:txBody>
      </p:sp>
      <p:sp>
        <p:nvSpPr>
          <p:cNvPr id="56323" name="Rectangle 3"/>
          <p:cNvSpPr>
            <a:spLocks noGrp="1" noChangeArrowheads="1"/>
          </p:cNvSpPr>
          <p:nvPr>
            <p:ph type="body" idx="1"/>
          </p:nvPr>
        </p:nvSpPr>
        <p:spPr>
          <a:xfrm>
            <a:off x="215900" y="1736725"/>
            <a:ext cx="8820150" cy="4683125"/>
          </a:xfrm>
        </p:spPr>
        <p:txBody>
          <a:bodyPr/>
          <a:lstStyle/>
          <a:p>
            <a:pPr marL="0" indent="0" eaLnBrk="1" hangingPunct="1">
              <a:spcAft>
                <a:spcPct val="25000"/>
              </a:spcAft>
              <a:buClr>
                <a:srgbClr val="FFCC66"/>
              </a:buClr>
              <a:buFont typeface="Wingdings" pitchFamily="2" charset="2"/>
              <a:buNone/>
              <a:defRPr/>
            </a:pPr>
            <a:r>
              <a:rPr lang="en-US" sz="2800" dirty="0">
                <a:solidFill>
                  <a:srgbClr val="FFFFFF"/>
                </a:solidFill>
                <a:effectLst>
                  <a:outerShdw blurRad="38100" dist="38100" dir="2700000" algn="tl">
                    <a:srgbClr val="000000"/>
                  </a:outerShdw>
                </a:effectLst>
              </a:rPr>
              <a:t>7. Explain how the flags are used in the classroom.  Have the student make one. </a:t>
            </a:r>
            <a:r>
              <a:rPr lang="en-US" sz="2800" dirty="0" smtClean="0">
                <a:solidFill>
                  <a:srgbClr val="FFFFFF"/>
                </a:solidFill>
                <a:effectLst>
                  <a:outerShdw blurRad="38100" dist="38100" dir="2700000" algn="tl">
                    <a:srgbClr val="000000"/>
                  </a:outerShdw>
                </a:effectLst>
              </a:rPr>
              <a:t>                                                   </a:t>
            </a:r>
            <a:r>
              <a:rPr lang="es-ES" sz="2800" i="1" dirty="0" smtClean="0">
                <a:solidFill>
                  <a:srgbClr val="FFFFFF"/>
                </a:solidFill>
                <a:effectLst>
                  <a:outerShdw blurRad="38100" dist="38100" dir="2700000" algn="tl">
                    <a:srgbClr val="000000"/>
                  </a:outerShdw>
                </a:effectLst>
              </a:rPr>
              <a:t>Explíquele </a:t>
            </a:r>
            <a:r>
              <a:rPr lang="es-ES" sz="2800" i="1" dirty="0">
                <a:solidFill>
                  <a:srgbClr val="FFFFFF"/>
                </a:solidFill>
                <a:effectLst>
                  <a:outerShdw blurRad="38100" dist="38100" dir="2700000" algn="tl">
                    <a:srgbClr val="000000"/>
                  </a:outerShdw>
                </a:effectLst>
              </a:rPr>
              <a:t>cómo se usan las banderas en el aula.  El estudiante debe hacer una</a:t>
            </a:r>
            <a:r>
              <a:rPr lang="es-ES" sz="2800" dirty="0">
                <a:solidFill>
                  <a:srgbClr val="FFFFFF"/>
                </a:solidFill>
                <a:effectLst>
                  <a:outerShdw blurRad="38100" dist="38100" dir="2700000" algn="tl">
                    <a:srgbClr val="000000"/>
                  </a:outerShdw>
                </a:effectLst>
              </a:rPr>
              <a:t>.</a:t>
            </a:r>
            <a:endParaRPr lang="en-US" sz="2800" i="1" dirty="0" smtClean="0">
              <a:effectLst>
                <a:outerShdw blurRad="38100" dist="38100" dir="2700000" algn="tl">
                  <a:srgbClr val="000000"/>
                </a:outerShdw>
              </a:effectLst>
            </a:endParaRPr>
          </a:p>
        </p:txBody>
      </p:sp>
      <p:sp>
        <p:nvSpPr>
          <p:cNvPr id="2867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PSNC #6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500" fill="hold"/>
                                        <p:tgtEl>
                                          <p:spTgt spid="56322"/>
                                        </p:tgtEl>
                                        <p:attrNameLst>
                                          <p:attrName>ppt_w</p:attrName>
                                        </p:attrNameLst>
                                      </p:cBhvr>
                                      <p:tavLst>
                                        <p:tav tm="0">
                                          <p:val>
                                            <p:fltVal val="0"/>
                                          </p:val>
                                        </p:tav>
                                        <p:tav tm="100000">
                                          <p:val>
                                            <p:strVal val="#ppt_w"/>
                                          </p:val>
                                        </p:tav>
                                      </p:tavLst>
                                    </p:anim>
                                    <p:anim calcmode="lin" valueType="num">
                                      <p:cBhvr>
                                        <p:cTn id="8" dur="500" fill="hold"/>
                                        <p:tgtEl>
                                          <p:spTgt spid="56322"/>
                                        </p:tgtEl>
                                        <p:attrNameLst>
                                          <p:attrName>ppt_h</p:attrName>
                                        </p:attrNameLst>
                                      </p:cBhvr>
                                      <p:tavLst>
                                        <p:tav tm="0">
                                          <p:val>
                                            <p:fltVal val="0"/>
                                          </p:val>
                                        </p:tav>
                                        <p:tav tm="100000">
                                          <p:val>
                                            <p:strVal val="#ppt_h"/>
                                          </p:val>
                                        </p:tav>
                                      </p:tavLst>
                                    </p:anim>
                                    <p:animEffect transition="in" filter="fade">
                                      <p:cBhvr>
                                        <p:cTn id="9" dur="500"/>
                                        <p:tgtEl>
                                          <p:spTgt spid="563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323">
                                            <p:txEl>
                                              <p:pRg st="0" end="0"/>
                                            </p:txEl>
                                          </p:spTgt>
                                        </p:tgtEl>
                                        <p:attrNameLst>
                                          <p:attrName>style.visibility</p:attrName>
                                        </p:attrNameLst>
                                      </p:cBhvr>
                                      <p:to>
                                        <p:strVal val="visible"/>
                                      </p:to>
                                    </p:set>
                                    <p:animEffect transition="in" filter="fade">
                                      <p:cBhvr>
                                        <p:cTn id="14" dur="1000">
                                          <p:stCondLst>
                                            <p:cond delay="0"/>
                                          </p:stCondLst>
                                        </p:cTn>
                                        <p:tgtEl>
                                          <p:spTgt spid="563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8/2010</a:t>
            </a:r>
          </a:p>
        </p:txBody>
      </p:sp>
      <p:sp>
        <p:nvSpPr>
          <p:cNvPr id="4" name="Slide Number Placeholder 3"/>
          <p:cNvSpPr>
            <a:spLocks noGrp="1"/>
          </p:cNvSpPr>
          <p:nvPr>
            <p:ph type="sldNum" sz="quarter" idx="12"/>
          </p:nvPr>
        </p:nvSpPr>
        <p:spPr/>
        <p:txBody>
          <a:bodyPr/>
          <a:lstStyle/>
          <a:p>
            <a:pPr lvl="1">
              <a:defRPr/>
            </a:pPr>
            <a:fld id="{3BE42EA7-AA01-4975-936F-CB7B05E89199}" type="slidenum">
              <a:rPr lang="en-US"/>
              <a:pPr lvl="1">
                <a:defRPr/>
              </a:pPr>
              <a:t>17</a:t>
            </a:fld>
            <a:endParaRPr lang="en-US">
              <a:latin typeface="Times New Roman" pitchFamily="18" charset="0"/>
            </a:endParaRPr>
          </a:p>
        </p:txBody>
      </p:sp>
      <p:pic>
        <p:nvPicPr>
          <p:cNvPr id="29700" name="Picture 4" descr="Fla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238" y="1157288"/>
            <a:ext cx="7375525" cy="454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PSNC #6</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8/2010</a:t>
            </a:r>
          </a:p>
        </p:txBody>
      </p:sp>
      <p:sp>
        <p:nvSpPr>
          <p:cNvPr id="4" name="Slide Number Placeholder 3"/>
          <p:cNvSpPr>
            <a:spLocks noGrp="1"/>
          </p:cNvSpPr>
          <p:nvPr>
            <p:ph type="sldNum" sz="quarter" idx="12"/>
          </p:nvPr>
        </p:nvSpPr>
        <p:spPr/>
        <p:txBody>
          <a:bodyPr/>
          <a:lstStyle/>
          <a:p>
            <a:pPr lvl="1">
              <a:defRPr/>
            </a:pPr>
            <a:fld id="{33940CD8-ADCB-4A65-8B99-3AF4298F2D7F}" type="slidenum">
              <a:rPr lang="en-US"/>
              <a:pPr lvl="1">
                <a:defRPr/>
              </a:pPr>
              <a:t>18</a:t>
            </a:fld>
            <a:endParaRPr lang="en-US">
              <a:latin typeface="Times New Roman" pitchFamily="18" charset="0"/>
            </a:endParaRPr>
          </a:p>
        </p:txBody>
      </p:sp>
      <p:pic>
        <p:nvPicPr>
          <p:cNvPr id="30724" name="Picture 4" descr="Fla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204913"/>
            <a:ext cx="7285037" cy="44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PSNC #6</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8/2010</a:t>
            </a:r>
          </a:p>
        </p:txBody>
      </p:sp>
      <p:sp>
        <p:nvSpPr>
          <p:cNvPr id="5" name="Slide Number Placeholder 5"/>
          <p:cNvSpPr>
            <a:spLocks noGrp="1"/>
          </p:cNvSpPr>
          <p:nvPr>
            <p:ph type="sldNum" sz="quarter" idx="12"/>
          </p:nvPr>
        </p:nvSpPr>
        <p:spPr/>
        <p:txBody>
          <a:bodyPr/>
          <a:lstStyle/>
          <a:p>
            <a:pPr lvl="1">
              <a:defRPr/>
            </a:pPr>
            <a:fld id="{6FCF16B1-EECC-4988-958F-36204F335949}" type="slidenum">
              <a:rPr lang="en-US"/>
              <a:pPr lvl="1">
                <a:defRPr/>
              </a:pPr>
              <a:t>19</a:t>
            </a:fld>
            <a:endParaRPr lang="en-US">
              <a:latin typeface="Times New Roman" pitchFamily="18" charset="0"/>
            </a:endParaRPr>
          </a:p>
        </p:txBody>
      </p:sp>
      <p:sp>
        <p:nvSpPr>
          <p:cNvPr id="56322" name="Rectangle 2"/>
          <p:cNvSpPr>
            <a:spLocks noGrp="1" noChangeArrowheads="1"/>
          </p:cNvSpPr>
          <p:nvPr>
            <p:ph type="title"/>
          </p:nvPr>
        </p:nvSpPr>
        <p:spPr>
          <a:xfrm>
            <a:off x="142875" y="152400"/>
            <a:ext cx="8821738" cy="1404938"/>
          </a:xfrm>
        </p:spPr>
        <p:txBody>
          <a:bodyPr/>
          <a:lstStyle/>
          <a:p>
            <a:pPr eaLnBrk="1" hangingPunct="1">
              <a:defRPr/>
            </a:pPr>
            <a:r>
              <a:rPr lang="en-US" sz="3000" dirty="0" smtClean="0"/>
              <a:t>D. </a:t>
            </a:r>
            <a:r>
              <a:rPr lang="en-US" sz="2800" dirty="0" smtClean="0"/>
              <a:t>First day in the PSNC classroom for a new student                                                         </a:t>
            </a:r>
            <a:r>
              <a:rPr lang="es-ES" sz="2400" i="1" dirty="0"/>
              <a:t>Primer día en el aula de EPNC para un nuevo estudiante </a:t>
            </a:r>
            <a:endParaRPr lang="en-US" sz="3000" dirty="0" smtClean="0"/>
          </a:p>
        </p:txBody>
      </p:sp>
      <p:sp>
        <p:nvSpPr>
          <p:cNvPr id="56323" name="Rectangle 3"/>
          <p:cNvSpPr>
            <a:spLocks noGrp="1" noChangeArrowheads="1"/>
          </p:cNvSpPr>
          <p:nvPr>
            <p:ph type="body" idx="1"/>
          </p:nvPr>
        </p:nvSpPr>
        <p:spPr>
          <a:xfrm>
            <a:off x="215900" y="1736725"/>
            <a:ext cx="8820150" cy="4683125"/>
          </a:xfrm>
        </p:spPr>
        <p:txBody>
          <a:bodyPr/>
          <a:lstStyle/>
          <a:p>
            <a:pPr marL="0" indent="0" eaLnBrk="1" hangingPunct="1">
              <a:spcAft>
                <a:spcPct val="25000"/>
              </a:spcAft>
              <a:buClr>
                <a:srgbClr val="FFCC66"/>
              </a:buClr>
              <a:buFont typeface="Wingdings" pitchFamily="2" charset="2"/>
              <a:buNone/>
              <a:defRPr/>
            </a:pPr>
            <a:r>
              <a:rPr lang="en-US" sz="2800" dirty="0">
                <a:solidFill>
                  <a:srgbClr val="FFFFFF"/>
                </a:solidFill>
                <a:effectLst>
                  <a:outerShdw blurRad="38100" dist="38100" dir="2700000" algn="tl">
                    <a:srgbClr val="000000"/>
                  </a:outerShdw>
                </a:effectLst>
              </a:rPr>
              <a:t>8. Give them Project 301, “I’m Here!”  Explain that any time they need help to put up their flag. </a:t>
            </a:r>
            <a:r>
              <a:rPr lang="en-US" sz="2800" dirty="0" smtClean="0">
                <a:solidFill>
                  <a:srgbClr val="FFFFFF"/>
                </a:solidFill>
                <a:effectLst>
                  <a:outerShdw blurRad="38100" dist="38100" dir="2700000" algn="tl">
                    <a:srgbClr val="000000"/>
                  </a:outerShdw>
                </a:effectLst>
              </a:rPr>
              <a:t>                                </a:t>
            </a:r>
            <a:r>
              <a:rPr lang="es-ES" sz="2800" i="1" dirty="0" smtClean="0">
                <a:solidFill>
                  <a:srgbClr val="FFFFFF"/>
                </a:solidFill>
                <a:effectLst>
                  <a:outerShdw blurRad="38100" dist="38100" dir="2700000" algn="tl">
                    <a:srgbClr val="000000"/>
                  </a:outerShdw>
                </a:effectLst>
              </a:rPr>
              <a:t>Dele </a:t>
            </a:r>
            <a:r>
              <a:rPr lang="es-ES" sz="2800" i="1" dirty="0">
                <a:solidFill>
                  <a:srgbClr val="FFFFFF"/>
                </a:solidFill>
                <a:effectLst>
                  <a:outerShdw blurRad="38100" dist="38100" dir="2700000" algn="tl">
                    <a:srgbClr val="000000"/>
                  </a:outerShdw>
                </a:effectLst>
              </a:rPr>
              <a:t>el Proyecto 301, “¡Aquí estoy!”.  Explíquele que en cualquier momento que necesite ayuda debe levantar su bandera</a:t>
            </a:r>
            <a:r>
              <a:rPr lang="es-ES" sz="2800" i="1" dirty="0" smtClean="0">
                <a:solidFill>
                  <a:srgbClr val="FFFFFF"/>
                </a:solidFill>
                <a:effectLst>
                  <a:outerShdw blurRad="38100" dist="38100" dir="2700000" algn="tl">
                    <a:srgbClr val="000000"/>
                  </a:outerShdw>
                </a:effectLst>
              </a:rPr>
              <a:t>.    </a:t>
            </a:r>
          </a:p>
          <a:p>
            <a:pPr marL="0" indent="0" eaLnBrk="1" hangingPunct="1">
              <a:spcAft>
                <a:spcPct val="25000"/>
              </a:spcAft>
              <a:buClr>
                <a:srgbClr val="FFCC66"/>
              </a:buClr>
              <a:buFont typeface="Wingdings" pitchFamily="2" charset="2"/>
              <a:buNone/>
              <a:defRPr/>
            </a:pPr>
            <a:r>
              <a:rPr lang="pt-BR" sz="2800" dirty="0" smtClean="0">
                <a:solidFill>
                  <a:srgbClr val="FFFFFF"/>
                </a:solidFill>
                <a:effectLst>
                  <a:outerShdw blurRad="38100" dist="38100" dir="2700000" algn="tl">
                    <a:srgbClr val="000000"/>
                  </a:outerShdw>
                </a:effectLst>
              </a:rPr>
              <a:t>9</a:t>
            </a:r>
            <a:r>
              <a:rPr lang="pt-BR" sz="2800" dirty="0">
                <a:solidFill>
                  <a:srgbClr val="FFFFFF"/>
                </a:solidFill>
                <a:effectLst>
                  <a:outerShdw blurRad="38100" dist="38100" dir="2700000" algn="tl">
                    <a:srgbClr val="000000"/>
                  </a:outerShdw>
                </a:effectLst>
              </a:rPr>
              <a:t>. </a:t>
            </a:r>
            <a:r>
              <a:rPr lang="en-US" sz="2800" dirty="0">
                <a:solidFill>
                  <a:srgbClr val="FFFFFF"/>
                </a:solidFill>
                <a:effectLst>
                  <a:outerShdw blurRad="38100" dist="38100" dir="2700000" algn="tl">
                    <a:srgbClr val="000000"/>
                  </a:outerShdw>
                </a:effectLst>
              </a:rPr>
              <a:t>Give them </a:t>
            </a:r>
            <a:r>
              <a:rPr lang="en-US" sz="2800" dirty="0">
                <a:solidFill>
                  <a:srgbClr val="FFCC00"/>
                </a:solidFill>
                <a:effectLst>
                  <a:outerShdw blurRad="38100" dist="38100" dir="2700000" algn="tl">
                    <a:srgbClr val="000000"/>
                  </a:outerShdw>
                </a:effectLst>
              </a:rPr>
              <a:t>Lesson 101</a:t>
            </a:r>
            <a:r>
              <a:rPr lang="en-US" sz="2800" dirty="0">
                <a:solidFill>
                  <a:srgbClr val="FFFFFF"/>
                </a:solidFill>
                <a:effectLst>
                  <a:outerShdw blurRad="38100" dist="38100" dir="2700000" algn="tl">
                    <a:srgbClr val="000000"/>
                  </a:outerShdw>
                </a:effectLst>
              </a:rPr>
              <a:t>, and explain what needs to be done, especially at each stop point. </a:t>
            </a:r>
            <a:r>
              <a:rPr lang="en-US" sz="2800" dirty="0" smtClean="0">
                <a:solidFill>
                  <a:srgbClr val="FFFFFF"/>
                </a:solidFill>
                <a:effectLst>
                  <a:outerShdw blurRad="38100" dist="38100" dir="2700000" algn="tl">
                    <a:srgbClr val="000000"/>
                  </a:outerShdw>
                </a:effectLst>
              </a:rPr>
              <a:t>                               </a:t>
            </a:r>
            <a:r>
              <a:rPr lang="es-ES" sz="2800" i="1" dirty="0" smtClean="0">
                <a:solidFill>
                  <a:srgbClr val="FFFFFF"/>
                </a:solidFill>
                <a:effectLst>
                  <a:outerShdw blurRad="38100" dist="38100" dir="2700000" algn="tl">
                    <a:srgbClr val="000000"/>
                  </a:outerShdw>
                </a:effectLst>
              </a:rPr>
              <a:t>Dele </a:t>
            </a:r>
            <a:r>
              <a:rPr lang="es-ES" sz="2800" i="1" dirty="0">
                <a:solidFill>
                  <a:srgbClr val="FFFFFF"/>
                </a:solidFill>
                <a:effectLst>
                  <a:outerShdw blurRad="38100" dist="38100" dir="2700000" algn="tl">
                    <a:srgbClr val="000000"/>
                  </a:outerShdw>
                </a:effectLst>
              </a:rPr>
              <a:t>la </a:t>
            </a:r>
            <a:r>
              <a:rPr lang="es-ES" sz="2800" i="1" dirty="0">
                <a:solidFill>
                  <a:srgbClr val="FFC000"/>
                </a:solidFill>
                <a:effectLst>
                  <a:outerShdw blurRad="38100" dist="38100" dir="2700000" algn="tl">
                    <a:srgbClr val="000000"/>
                  </a:outerShdw>
                </a:effectLst>
              </a:rPr>
              <a:t>Lección 101</a:t>
            </a:r>
            <a:r>
              <a:rPr lang="es-ES" sz="2800" i="1" dirty="0">
                <a:solidFill>
                  <a:srgbClr val="FFFFFF"/>
                </a:solidFill>
                <a:effectLst>
                  <a:outerShdw blurRad="38100" dist="38100" dir="2700000" algn="tl">
                    <a:srgbClr val="000000"/>
                  </a:outerShdw>
                </a:effectLst>
              </a:rPr>
              <a:t>, y explíquele lo que se necesita hacer, especialmente en cada punto para parar.</a:t>
            </a:r>
            <a:endParaRPr lang="en-US" sz="2800" i="1" dirty="0" smtClean="0">
              <a:effectLst>
                <a:outerShdw blurRad="38100" dist="38100" dir="2700000" algn="tl">
                  <a:srgbClr val="000000"/>
                </a:outerShdw>
              </a:effectLst>
            </a:endParaRPr>
          </a:p>
        </p:txBody>
      </p:sp>
      <p:sp>
        <p:nvSpPr>
          <p:cNvPr id="3175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PSNC #6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500" fill="hold"/>
                                        <p:tgtEl>
                                          <p:spTgt spid="56322"/>
                                        </p:tgtEl>
                                        <p:attrNameLst>
                                          <p:attrName>ppt_w</p:attrName>
                                        </p:attrNameLst>
                                      </p:cBhvr>
                                      <p:tavLst>
                                        <p:tav tm="0">
                                          <p:val>
                                            <p:fltVal val="0"/>
                                          </p:val>
                                        </p:tav>
                                        <p:tav tm="100000">
                                          <p:val>
                                            <p:strVal val="#ppt_w"/>
                                          </p:val>
                                        </p:tav>
                                      </p:tavLst>
                                    </p:anim>
                                    <p:anim calcmode="lin" valueType="num">
                                      <p:cBhvr>
                                        <p:cTn id="8" dur="500" fill="hold"/>
                                        <p:tgtEl>
                                          <p:spTgt spid="56322"/>
                                        </p:tgtEl>
                                        <p:attrNameLst>
                                          <p:attrName>ppt_h</p:attrName>
                                        </p:attrNameLst>
                                      </p:cBhvr>
                                      <p:tavLst>
                                        <p:tav tm="0">
                                          <p:val>
                                            <p:fltVal val="0"/>
                                          </p:val>
                                        </p:tav>
                                        <p:tav tm="100000">
                                          <p:val>
                                            <p:strVal val="#ppt_h"/>
                                          </p:val>
                                        </p:tav>
                                      </p:tavLst>
                                    </p:anim>
                                    <p:animEffect transition="in" filter="fade">
                                      <p:cBhvr>
                                        <p:cTn id="9" dur="500"/>
                                        <p:tgtEl>
                                          <p:spTgt spid="563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323">
                                            <p:txEl>
                                              <p:pRg st="0" end="0"/>
                                            </p:txEl>
                                          </p:spTgt>
                                        </p:tgtEl>
                                        <p:attrNameLst>
                                          <p:attrName>style.visibility</p:attrName>
                                        </p:attrNameLst>
                                      </p:cBhvr>
                                      <p:to>
                                        <p:strVal val="visible"/>
                                      </p:to>
                                    </p:set>
                                    <p:animEffect transition="in" filter="fade">
                                      <p:cBhvr>
                                        <p:cTn id="14" dur="1000">
                                          <p:stCondLst>
                                            <p:cond delay="0"/>
                                          </p:stCondLst>
                                        </p:cTn>
                                        <p:tgtEl>
                                          <p:spTgt spid="5632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6323">
                                            <p:txEl>
                                              <p:pRg st="1" end="1"/>
                                            </p:txEl>
                                          </p:spTgt>
                                        </p:tgtEl>
                                        <p:attrNameLst>
                                          <p:attrName>style.visibility</p:attrName>
                                        </p:attrNameLst>
                                      </p:cBhvr>
                                      <p:to>
                                        <p:strVal val="visible"/>
                                      </p:to>
                                    </p:set>
                                    <p:animEffect transition="in" filter="fade">
                                      <p:cBhvr>
                                        <p:cTn id="19" dur="1000">
                                          <p:stCondLst>
                                            <p:cond delay="0"/>
                                          </p:stCondLst>
                                        </p:cTn>
                                        <p:tgtEl>
                                          <p:spTgt spid="563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8/2010</a:t>
            </a:r>
          </a:p>
        </p:txBody>
      </p:sp>
      <p:sp>
        <p:nvSpPr>
          <p:cNvPr id="5" name="Slide Number Placeholder 5"/>
          <p:cNvSpPr>
            <a:spLocks noGrp="1"/>
          </p:cNvSpPr>
          <p:nvPr>
            <p:ph type="sldNum" sz="quarter" idx="12"/>
          </p:nvPr>
        </p:nvSpPr>
        <p:spPr/>
        <p:txBody>
          <a:bodyPr/>
          <a:lstStyle/>
          <a:p>
            <a:pPr lvl="1">
              <a:defRPr/>
            </a:pPr>
            <a:fld id="{AE24A1D8-925F-46DB-8901-578C62E4927A}" type="slidenum">
              <a:rPr lang="en-US"/>
              <a:pPr lvl="1">
                <a:defRPr/>
              </a:pPr>
              <a:t>2</a:t>
            </a:fld>
            <a:endParaRPr lang="en-US">
              <a:latin typeface="Times New Roman" pitchFamily="18" charset="0"/>
            </a:endParaRPr>
          </a:p>
        </p:txBody>
      </p:sp>
      <p:sp>
        <p:nvSpPr>
          <p:cNvPr id="29698" name="Rectangle 2"/>
          <p:cNvSpPr>
            <a:spLocks noGrp="1" noChangeArrowheads="1"/>
          </p:cNvSpPr>
          <p:nvPr>
            <p:ph type="title"/>
          </p:nvPr>
        </p:nvSpPr>
        <p:spPr>
          <a:xfrm>
            <a:off x="215900" y="0"/>
            <a:ext cx="8928100" cy="1952625"/>
          </a:xfrm>
        </p:spPr>
        <p:txBody>
          <a:bodyPr/>
          <a:lstStyle/>
          <a:p>
            <a:pPr eaLnBrk="1" hangingPunct="1">
              <a:defRPr/>
            </a:pPr>
            <a:r>
              <a:rPr lang="en-US" sz="3200" dirty="0" smtClean="0"/>
              <a:t>A.  What does the PSNC classroom look like? </a:t>
            </a:r>
            <a:r>
              <a:rPr lang="es-ES" sz="3200" i="1" dirty="0"/>
              <a:t>¿Cómo es el aula de EPNC? </a:t>
            </a:r>
            <a:endParaRPr lang="en-US" sz="3200" i="1" dirty="0" smtClean="0"/>
          </a:p>
        </p:txBody>
      </p:sp>
      <p:sp>
        <p:nvSpPr>
          <p:cNvPr id="29699" name="Rectangle 3"/>
          <p:cNvSpPr>
            <a:spLocks noGrp="1" noChangeArrowheads="1"/>
          </p:cNvSpPr>
          <p:nvPr>
            <p:ph type="body" idx="1"/>
          </p:nvPr>
        </p:nvSpPr>
        <p:spPr>
          <a:xfrm>
            <a:off x="287338" y="1592263"/>
            <a:ext cx="8532812" cy="4827587"/>
          </a:xfrm>
        </p:spPr>
        <p:txBody>
          <a:bodyPr/>
          <a:lstStyle/>
          <a:p>
            <a:pPr marL="0" indent="0" eaLnBrk="1" hangingPunct="1">
              <a:spcAft>
                <a:spcPct val="25000"/>
              </a:spcAft>
              <a:buFont typeface="Wingdings" pitchFamily="2" charset="2"/>
              <a:buNone/>
              <a:defRPr/>
            </a:pPr>
            <a:r>
              <a:rPr lang="en-US" dirty="0" smtClean="0">
                <a:effectLst>
                  <a:outerShdw blurRad="38100" dist="38100" dir="2700000" algn="tl">
                    <a:srgbClr val="000000"/>
                  </a:outerShdw>
                </a:effectLst>
              </a:rPr>
              <a:t>1. Each student works at his own desk.            </a:t>
            </a:r>
            <a:r>
              <a:rPr lang="es-ES" i="1" dirty="0" smtClean="0">
                <a:effectLst>
                  <a:outerShdw blurRad="38100" dist="38100" dir="2700000" algn="tl">
                    <a:srgbClr val="000000"/>
                  </a:outerShdw>
                </a:effectLst>
              </a:rPr>
              <a:t>Cada </a:t>
            </a:r>
            <a:r>
              <a:rPr lang="es-ES" i="1" dirty="0">
                <a:effectLst>
                  <a:outerShdw blurRad="38100" dist="38100" dir="2700000" algn="tl">
                    <a:srgbClr val="000000"/>
                  </a:outerShdw>
                </a:effectLst>
              </a:rPr>
              <a:t>estudiante trabaja en su propio escritorio.</a:t>
            </a:r>
            <a:r>
              <a:rPr lang="pt-BR" i="1" dirty="0" smtClean="0">
                <a:effectLst>
                  <a:outerShdw blurRad="38100" dist="38100" dir="2700000" algn="tl">
                    <a:srgbClr val="000000"/>
                  </a:outerShdw>
                </a:effectLst>
              </a:rPr>
              <a:t> </a:t>
            </a:r>
            <a:endParaRPr lang="en-US" i="1" dirty="0" smtClean="0">
              <a:effectLst>
                <a:outerShdw blurRad="38100" dist="38100" dir="2700000" algn="tl">
                  <a:srgbClr val="000000"/>
                </a:outerShdw>
              </a:effectLst>
            </a:endParaRPr>
          </a:p>
          <a:p>
            <a:pPr marL="914400" lvl="1" indent="-514350" eaLnBrk="1" hangingPunct="1">
              <a:spcAft>
                <a:spcPct val="25000"/>
              </a:spcAft>
              <a:buFontTx/>
              <a:buAutoNum type="alphaLcPeriod"/>
              <a:defRPr/>
            </a:pPr>
            <a:r>
              <a:rPr lang="en-US" sz="2600" dirty="0" smtClean="0">
                <a:effectLst>
                  <a:outerShdw blurRad="38100" dist="38100" dir="2700000" algn="tl">
                    <a:srgbClr val="000000"/>
                  </a:outerShdw>
                </a:effectLst>
              </a:rPr>
              <a:t>Each student office has a small bulletin board in it for the student papers.                                                                        </a:t>
            </a:r>
            <a:r>
              <a:rPr lang="es-ES" sz="2600" i="1" dirty="0" smtClean="0">
                <a:effectLst>
                  <a:outerShdw blurRad="38100" dist="38100" dir="2700000" algn="tl">
                    <a:srgbClr val="000000"/>
                  </a:outerShdw>
                </a:effectLst>
              </a:rPr>
              <a:t>Cada </a:t>
            </a:r>
            <a:r>
              <a:rPr lang="es-ES" sz="2600" i="1" dirty="0">
                <a:effectLst>
                  <a:outerShdw blurRad="38100" dist="38100" dir="2700000" algn="tl">
                    <a:srgbClr val="000000"/>
                  </a:outerShdw>
                </a:effectLst>
              </a:rPr>
              <a:t>oficina para estudiantes tiene un pequeño tablero de noticias para los papeles del estudiante.</a:t>
            </a:r>
            <a:endParaRPr lang="en-US" sz="2600" i="1" dirty="0" smtClean="0">
              <a:effectLst>
                <a:outerShdw blurRad="38100" dist="38100" dir="2700000" algn="tl">
                  <a:srgbClr val="000000"/>
                </a:outerShdw>
              </a:effectLst>
            </a:endParaRPr>
          </a:p>
          <a:p>
            <a:pPr marL="914400" lvl="1" indent="-514350" eaLnBrk="1" hangingPunct="1">
              <a:spcAft>
                <a:spcPct val="25000"/>
              </a:spcAft>
              <a:buFontTx/>
              <a:buAutoNum type="alphaLcPeriod"/>
              <a:defRPr/>
            </a:pPr>
            <a:r>
              <a:rPr lang="en-US" sz="2600" dirty="0" smtClean="0">
                <a:effectLst>
                  <a:outerShdw blurRad="38100" dist="38100" dir="2700000" algn="tl">
                    <a:srgbClr val="000000"/>
                  </a:outerShdw>
                </a:effectLst>
              </a:rPr>
              <a:t>Each student has a flag to put up when they need to talk to the teacher.                                                                          </a:t>
            </a:r>
            <a:r>
              <a:rPr lang="es-ES" sz="2600" i="1" dirty="0" smtClean="0">
                <a:effectLst>
                  <a:outerShdw blurRad="38100" dist="38100" dir="2700000" algn="tl">
                    <a:srgbClr val="000000"/>
                  </a:outerShdw>
                </a:effectLst>
              </a:rPr>
              <a:t>Cada </a:t>
            </a:r>
            <a:r>
              <a:rPr lang="es-ES" sz="2600" i="1" dirty="0">
                <a:effectLst>
                  <a:outerShdw blurRad="38100" dist="38100" dir="2700000" algn="tl">
                    <a:srgbClr val="000000"/>
                  </a:outerShdw>
                </a:effectLst>
              </a:rPr>
              <a:t>estudiante tiene una bandera para levantar cuando necesite hablar con el maestro.</a:t>
            </a:r>
            <a:endParaRPr lang="en-US" sz="2600" i="1" dirty="0" smtClean="0">
              <a:effectLst>
                <a:outerShdw blurRad="38100" dist="38100" dir="2700000" algn="tl">
                  <a:srgbClr val="000000"/>
                </a:outerShdw>
              </a:effectLst>
            </a:endParaRPr>
          </a:p>
        </p:txBody>
      </p:sp>
      <p:sp>
        <p:nvSpPr>
          <p:cNvPr id="1434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PSNC #6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animEffect transition="in" filter="fade">
                                      <p:cBhvr>
                                        <p:cTn id="9" dur="500"/>
                                        <p:tgtEl>
                                          <p:spTgt spid="296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9699">
                                            <p:txEl>
                                              <p:pRg st="0" end="0"/>
                                            </p:txEl>
                                          </p:spTgt>
                                        </p:tgtEl>
                                        <p:attrNameLst>
                                          <p:attrName>style.visibility</p:attrName>
                                        </p:attrNameLst>
                                      </p:cBhvr>
                                      <p:to>
                                        <p:strVal val="visible"/>
                                      </p:to>
                                    </p:set>
                                    <p:animEffect transition="in" filter="fade">
                                      <p:cBhvr>
                                        <p:cTn id="14" dur="1000">
                                          <p:stCondLst>
                                            <p:cond delay="0"/>
                                          </p:stCondLst>
                                        </p:cTn>
                                        <p:tgtEl>
                                          <p:spTgt spid="29699">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9699">
                                            <p:txEl>
                                              <p:pRg st="1" end="1"/>
                                            </p:txEl>
                                          </p:spTgt>
                                        </p:tgtEl>
                                        <p:attrNameLst>
                                          <p:attrName>style.visibility</p:attrName>
                                        </p:attrNameLst>
                                      </p:cBhvr>
                                      <p:to>
                                        <p:strVal val="visible"/>
                                      </p:to>
                                    </p:set>
                                    <p:animEffect transition="in" filter="fade">
                                      <p:cBhvr>
                                        <p:cTn id="17" dur="1000">
                                          <p:stCondLst>
                                            <p:cond delay="0"/>
                                          </p:stCondLst>
                                        </p:cTn>
                                        <p:tgtEl>
                                          <p:spTgt spid="29699">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9699">
                                            <p:txEl>
                                              <p:pRg st="2" end="2"/>
                                            </p:txEl>
                                          </p:spTgt>
                                        </p:tgtEl>
                                        <p:attrNameLst>
                                          <p:attrName>style.visibility</p:attrName>
                                        </p:attrNameLst>
                                      </p:cBhvr>
                                      <p:to>
                                        <p:strVal val="visible"/>
                                      </p:to>
                                    </p:set>
                                    <p:animEffect transition="in" filter="fade">
                                      <p:cBhvr>
                                        <p:cTn id="20" dur="1000">
                                          <p:stCondLst>
                                            <p:cond delay="0"/>
                                          </p:stCondLst>
                                        </p:cTn>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8/2010</a:t>
            </a:r>
          </a:p>
        </p:txBody>
      </p:sp>
      <p:sp>
        <p:nvSpPr>
          <p:cNvPr id="5" name="Slide Number Placeholder 5"/>
          <p:cNvSpPr>
            <a:spLocks noGrp="1"/>
          </p:cNvSpPr>
          <p:nvPr>
            <p:ph type="sldNum" sz="quarter" idx="12"/>
          </p:nvPr>
        </p:nvSpPr>
        <p:spPr/>
        <p:txBody>
          <a:bodyPr/>
          <a:lstStyle/>
          <a:p>
            <a:pPr lvl="1">
              <a:defRPr/>
            </a:pPr>
            <a:fld id="{4FD46E72-3A4B-4172-A14E-2E7A5CAB1723}" type="slidenum">
              <a:rPr lang="en-US"/>
              <a:pPr lvl="1">
                <a:defRPr/>
              </a:pPr>
              <a:t>20</a:t>
            </a:fld>
            <a:endParaRPr lang="en-US">
              <a:latin typeface="Times New Roman" pitchFamily="18" charset="0"/>
            </a:endParaRPr>
          </a:p>
        </p:txBody>
      </p:sp>
      <p:sp>
        <p:nvSpPr>
          <p:cNvPr id="56322" name="Rectangle 2"/>
          <p:cNvSpPr>
            <a:spLocks noGrp="1" noChangeArrowheads="1"/>
          </p:cNvSpPr>
          <p:nvPr>
            <p:ph type="title"/>
          </p:nvPr>
        </p:nvSpPr>
        <p:spPr>
          <a:xfrm>
            <a:off x="142875" y="152400"/>
            <a:ext cx="8821738" cy="1404938"/>
          </a:xfrm>
        </p:spPr>
        <p:txBody>
          <a:bodyPr/>
          <a:lstStyle/>
          <a:p>
            <a:pPr eaLnBrk="1" hangingPunct="1">
              <a:defRPr/>
            </a:pPr>
            <a:r>
              <a:rPr lang="en-US" sz="3000" dirty="0" smtClean="0"/>
              <a:t>D. </a:t>
            </a:r>
            <a:r>
              <a:rPr lang="en-US" sz="2800" dirty="0" smtClean="0"/>
              <a:t>First day in the PSNC classroom for a new student                                                         </a:t>
            </a:r>
            <a:r>
              <a:rPr lang="es-ES" sz="2400" i="1" dirty="0"/>
              <a:t>Primer día en el aula de EPNC para un nuevo estudiante </a:t>
            </a:r>
            <a:endParaRPr lang="en-US" sz="3000" dirty="0" smtClean="0"/>
          </a:p>
        </p:txBody>
      </p:sp>
      <p:sp>
        <p:nvSpPr>
          <p:cNvPr id="56323" name="Rectangle 3"/>
          <p:cNvSpPr>
            <a:spLocks noGrp="1" noChangeArrowheads="1"/>
          </p:cNvSpPr>
          <p:nvPr>
            <p:ph type="body" idx="1"/>
          </p:nvPr>
        </p:nvSpPr>
        <p:spPr>
          <a:xfrm>
            <a:off x="215900" y="1736725"/>
            <a:ext cx="8820150" cy="4683125"/>
          </a:xfrm>
        </p:spPr>
        <p:txBody>
          <a:bodyPr/>
          <a:lstStyle/>
          <a:p>
            <a:pPr marL="0" indent="0" eaLnBrk="1" hangingPunct="1">
              <a:spcAft>
                <a:spcPct val="25000"/>
              </a:spcAft>
              <a:buClr>
                <a:srgbClr val="FFCC66"/>
              </a:buClr>
              <a:buFont typeface="Wingdings" pitchFamily="2" charset="2"/>
              <a:buNone/>
              <a:defRPr/>
            </a:pPr>
            <a:r>
              <a:rPr lang="en-US" sz="2800" dirty="0">
                <a:solidFill>
                  <a:srgbClr val="FFFFFF"/>
                </a:solidFill>
                <a:effectLst>
                  <a:outerShdw blurRad="38100" dist="38100" dir="2700000" algn="tl">
                    <a:srgbClr val="000000"/>
                  </a:outerShdw>
                </a:effectLst>
              </a:rPr>
              <a:t>10</a:t>
            </a:r>
            <a:r>
              <a:rPr lang="pt-BR" sz="2800" dirty="0">
                <a:solidFill>
                  <a:srgbClr val="FFFFFF"/>
                </a:solidFill>
                <a:effectLst>
                  <a:outerShdw blurRad="38100" dist="38100" dir="2700000" algn="tl">
                    <a:srgbClr val="000000"/>
                  </a:outerShdw>
                </a:effectLst>
              </a:rPr>
              <a:t>. </a:t>
            </a:r>
            <a:r>
              <a:rPr lang="en-US" sz="2800" dirty="0">
                <a:solidFill>
                  <a:srgbClr val="FFFFFF"/>
                </a:solidFill>
                <a:effectLst>
                  <a:outerShdw blurRad="38100" dist="38100" dir="2700000" algn="tl">
                    <a:srgbClr val="000000"/>
                  </a:outerShdw>
                </a:effectLst>
              </a:rPr>
              <a:t>Regularly check with this student, even if they do not have their flag up. </a:t>
            </a:r>
            <a:r>
              <a:rPr lang="en-US" sz="2800" dirty="0" smtClean="0">
                <a:solidFill>
                  <a:srgbClr val="FFFFFF"/>
                </a:solidFill>
                <a:effectLst>
                  <a:outerShdw blurRad="38100" dist="38100" dir="2700000" algn="tl">
                    <a:srgbClr val="000000"/>
                  </a:outerShdw>
                </a:effectLst>
              </a:rPr>
              <a:t>                                                         </a:t>
            </a:r>
            <a:r>
              <a:rPr lang="es-ES" sz="2800" i="1" dirty="0" smtClean="0">
                <a:solidFill>
                  <a:srgbClr val="FFFFFF"/>
                </a:solidFill>
                <a:effectLst>
                  <a:outerShdw blurRad="38100" dist="38100" dir="2700000" algn="tl">
                    <a:srgbClr val="000000"/>
                  </a:outerShdw>
                </a:effectLst>
              </a:rPr>
              <a:t>Acérquese </a:t>
            </a:r>
            <a:r>
              <a:rPr lang="es-ES" sz="2800" i="1" dirty="0">
                <a:solidFill>
                  <a:srgbClr val="FFFFFF"/>
                </a:solidFill>
                <a:effectLst>
                  <a:outerShdw blurRad="38100" dist="38100" dir="2700000" algn="tl">
                    <a:srgbClr val="000000"/>
                  </a:outerShdw>
                </a:effectLst>
              </a:rPr>
              <a:t>regularmente a este estudiante, aunque su bandera no esté levantada</a:t>
            </a:r>
            <a:r>
              <a:rPr lang="es-ES" sz="2800" dirty="0">
                <a:solidFill>
                  <a:srgbClr val="FFFFFF"/>
                </a:solidFill>
                <a:effectLst>
                  <a:outerShdw blurRad="38100" dist="38100" dir="2700000" algn="tl">
                    <a:srgbClr val="000000"/>
                  </a:outerShdw>
                </a:effectLst>
              </a:rPr>
              <a:t>.</a:t>
            </a:r>
            <a:endParaRPr lang="en-US" sz="2800" i="1" dirty="0" smtClean="0">
              <a:effectLst>
                <a:outerShdw blurRad="38100" dist="38100" dir="2700000" algn="tl">
                  <a:srgbClr val="000000"/>
                </a:outerShdw>
              </a:effectLst>
            </a:endParaRPr>
          </a:p>
        </p:txBody>
      </p:sp>
      <p:sp>
        <p:nvSpPr>
          <p:cNvPr id="3277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PSNC #6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500" fill="hold"/>
                                        <p:tgtEl>
                                          <p:spTgt spid="56322"/>
                                        </p:tgtEl>
                                        <p:attrNameLst>
                                          <p:attrName>ppt_w</p:attrName>
                                        </p:attrNameLst>
                                      </p:cBhvr>
                                      <p:tavLst>
                                        <p:tav tm="0">
                                          <p:val>
                                            <p:fltVal val="0"/>
                                          </p:val>
                                        </p:tav>
                                        <p:tav tm="100000">
                                          <p:val>
                                            <p:strVal val="#ppt_w"/>
                                          </p:val>
                                        </p:tav>
                                      </p:tavLst>
                                    </p:anim>
                                    <p:anim calcmode="lin" valueType="num">
                                      <p:cBhvr>
                                        <p:cTn id="8" dur="500" fill="hold"/>
                                        <p:tgtEl>
                                          <p:spTgt spid="56322"/>
                                        </p:tgtEl>
                                        <p:attrNameLst>
                                          <p:attrName>ppt_h</p:attrName>
                                        </p:attrNameLst>
                                      </p:cBhvr>
                                      <p:tavLst>
                                        <p:tav tm="0">
                                          <p:val>
                                            <p:fltVal val="0"/>
                                          </p:val>
                                        </p:tav>
                                        <p:tav tm="100000">
                                          <p:val>
                                            <p:strVal val="#ppt_h"/>
                                          </p:val>
                                        </p:tav>
                                      </p:tavLst>
                                    </p:anim>
                                    <p:animEffect transition="in" filter="fade">
                                      <p:cBhvr>
                                        <p:cTn id="9" dur="500"/>
                                        <p:tgtEl>
                                          <p:spTgt spid="563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323">
                                            <p:txEl>
                                              <p:pRg st="0" end="0"/>
                                            </p:txEl>
                                          </p:spTgt>
                                        </p:tgtEl>
                                        <p:attrNameLst>
                                          <p:attrName>style.visibility</p:attrName>
                                        </p:attrNameLst>
                                      </p:cBhvr>
                                      <p:to>
                                        <p:strVal val="visible"/>
                                      </p:to>
                                    </p:set>
                                    <p:animEffect transition="in" filter="fade">
                                      <p:cBhvr>
                                        <p:cTn id="14" dur="1000">
                                          <p:stCondLst>
                                            <p:cond delay="0"/>
                                          </p:stCondLst>
                                        </p:cTn>
                                        <p:tgtEl>
                                          <p:spTgt spid="563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8/2010</a:t>
            </a:r>
          </a:p>
        </p:txBody>
      </p:sp>
      <p:sp>
        <p:nvSpPr>
          <p:cNvPr id="4" name="Slide Number Placeholder 3"/>
          <p:cNvSpPr>
            <a:spLocks noGrp="1"/>
          </p:cNvSpPr>
          <p:nvPr>
            <p:ph type="sldNum" sz="quarter" idx="12"/>
          </p:nvPr>
        </p:nvSpPr>
        <p:spPr/>
        <p:txBody>
          <a:bodyPr/>
          <a:lstStyle/>
          <a:p>
            <a:pPr lvl="1">
              <a:defRPr/>
            </a:pPr>
            <a:fld id="{C1A689C9-9D02-43CB-84A5-29040CC11C3D}" type="slidenum">
              <a:rPr lang="en-US"/>
              <a:pPr lvl="1">
                <a:defRPr/>
              </a:pPr>
              <a:t>21</a:t>
            </a:fld>
            <a:endParaRPr lang="en-US">
              <a:latin typeface="Times New Roman" pitchFamily="18" charset="0"/>
            </a:endParaRPr>
          </a:p>
        </p:txBody>
      </p:sp>
      <p:pic>
        <p:nvPicPr>
          <p:cNvPr id="33796" name="Picture 2" descr="1-9SequencingofPSNClessons_Page_4"/>
          <p:cNvPicPr>
            <a:picLocks noChangeAspect="1" noChangeArrowheads="1"/>
          </p:cNvPicPr>
          <p:nvPr/>
        </p:nvPicPr>
        <p:blipFill>
          <a:blip r:embed="rId2">
            <a:extLst>
              <a:ext uri="{28A0092B-C50C-407E-A947-70E740481C1C}">
                <a14:useLocalDpi xmlns:a14="http://schemas.microsoft.com/office/drawing/2010/main" val="0"/>
              </a:ext>
            </a:extLst>
          </a:blip>
          <a:srcRect l="13251" t="15451" r="12170" b="11752"/>
          <a:stretch>
            <a:fillRect/>
          </a:stretch>
        </p:blipFill>
        <p:spPr bwMode="auto">
          <a:xfrm>
            <a:off x="431800" y="333375"/>
            <a:ext cx="8208963" cy="619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PSNC #6</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10/2010</a:t>
            </a:r>
          </a:p>
        </p:txBody>
      </p:sp>
      <p:sp>
        <p:nvSpPr>
          <p:cNvPr id="3481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PSNC #6</a:t>
            </a:r>
          </a:p>
        </p:txBody>
      </p:sp>
      <p:sp>
        <p:nvSpPr>
          <p:cNvPr id="4" name="Slide Number Placeholder 3"/>
          <p:cNvSpPr>
            <a:spLocks noGrp="1"/>
          </p:cNvSpPr>
          <p:nvPr>
            <p:ph type="sldNum" sz="quarter" idx="12"/>
          </p:nvPr>
        </p:nvSpPr>
        <p:spPr/>
        <p:txBody>
          <a:bodyPr/>
          <a:lstStyle/>
          <a:p>
            <a:pPr lvl="1">
              <a:defRPr/>
            </a:pPr>
            <a:fld id="{84FD003B-7FC6-463D-B4AC-140040B24801}" type="slidenum">
              <a:rPr lang="en-US" smtClean="0"/>
              <a:pPr lvl="1">
                <a:defRPr/>
              </a:pPr>
              <a:t>22</a:t>
            </a:fld>
            <a:endParaRPr lang="en-US" dirty="0">
              <a:latin typeface="+mn-lt"/>
            </a:endParaRPr>
          </a:p>
        </p:txBody>
      </p:sp>
      <p:sp>
        <p:nvSpPr>
          <p:cNvPr id="34821" name="Rectangle 4"/>
          <p:cNvSpPr>
            <a:spLocks noChangeArrowheads="1"/>
          </p:cNvSpPr>
          <p:nvPr/>
        </p:nvSpPr>
        <p:spPr bwMode="auto">
          <a:xfrm>
            <a:off x="900113" y="5300663"/>
            <a:ext cx="7343775" cy="865187"/>
          </a:xfrm>
          <a:prstGeom prst="rect">
            <a:avLst/>
          </a:prstGeom>
          <a:solidFill>
            <a:schemeClr val="accent1"/>
          </a:solidFill>
          <a:ln w="12700" algn="ctr">
            <a:solidFill>
              <a:schemeClr val="tx1"/>
            </a:solidFill>
            <a:round/>
            <a:headEnd type="none" w="sm" len="sm"/>
            <a:tailEnd type="none" w="sm" len="sm"/>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34822" name="Rectangle 5"/>
          <p:cNvSpPr>
            <a:spLocks noChangeArrowheads="1"/>
          </p:cNvSpPr>
          <p:nvPr/>
        </p:nvSpPr>
        <p:spPr bwMode="auto">
          <a:xfrm>
            <a:off x="2771775" y="4329113"/>
            <a:ext cx="5472113" cy="971550"/>
          </a:xfrm>
          <a:prstGeom prst="rect">
            <a:avLst/>
          </a:prstGeom>
          <a:solidFill>
            <a:schemeClr val="accent1"/>
          </a:solidFill>
          <a:ln w="12700" algn="ctr">
            <a:solidFill>
              <a:schemeClr val="tx1"/>
            </a:solidFill>
            <a:round/>
            <a:headEnd type="none" w="sm" len="sm"/>
            <a:tailEnd type="none" w="sm" len="sm"/>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34823" name="Rectangle 6"/>
          <p:cNvSpPr>
            <a:spLocks noChangeArrowheads="1"/>
          </p:cNvSpPr>
          <p:nvPr/>
        </p:nvSpPr>
        <p:spPr bwMode="auto">
          <a:xfrm>
            <a:off x="3671888" y="3429000"/>
            <a:ext cx="4572000" cy="900113"/>
          </a:xfrm>
          <a:prstGeom prst="rect">
            <a:avLst/>
          </a:prstGeom>
          <a:solidFill>
            <a:schemeClr val="accent1"/>
          </a:solidFill>
          <a:ln w="12700" algn="ctr">
            <a:solidFill>
              <a:schemeClr val="tx1"/>
            </a:solidFill>
            <a:round/>
            <a:headEnd type="none" w="sm" len="sm"/>
            <a:tailEnd type="none" w="sm" len="sm"/>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34824" name="Rectangle 7"/>
          <p:cNvSpPr>
            <a:spLocks noChangeArrowheads="1"/>
          </p:cNvSpPr>
          <p:nvPr/>
        </p:nvSpPr>
        <p:spPr bwMode="auto">
          <a:xfrm>
            <a:off x="4103688" y="2492375"/>
            <a:ext cx="4140200" cy="936625"/>
          </a:xfrm>
          <a:prstGeom prst="rect">
            <a:avLst/>
          </a:prstGeom>
          <a:solidFill>
            <a:schemeClr val="accent1"/>
          </a:solidFill>
          <a:ln w="12700" algn="ctr">
            <a:solidFill>
              <a:schemeClr val="tx1"/>
            </a:solidFill>
            <a:round/>
            <a:headEnd type="none" w="sm" len="sm"/>
            <a:tailEnd type="none" w="sm" len="sm"/>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34825" name="Rectangle 8"/>
          <p:cNvSpPr>
            <a:spLocks noChangeArrowheads="1"/>
          </p:cNvSpPr>
          <p:nvPr/>
        </p:nvSpPr>
        <p:spPr bwMode="auto">
          <a:xfrm>
            <a:off x="4859338" y="1595438"/>
            <a:ext cx="3384550" cy="900112"/>
          </a:xfrm>
          <a:prstGeom prst="rect">
            <a:avLst/>
          </a:prstGeom>
          <a:solidFill>
            <a:schemeClr val="accent1"/>
          </a:solidFill>
          <a:ln w="12700" algn="ctr">
            <a:solidFill>
              <a:schemeClr val="tx1"/>
            </a:solidFill>
            <a:round/>
            <a:headEnd type="none" w="sm" len="sm"/>
            <a:tailEnd type="none" w="sm" len="sm"/>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34826" name="Rectangle 9"/>
          <p:cNvSpPr>
            <a:spLocks noChangeArrowheads="1"/>
          </p:cNvSpPr>
          <p:nvPr/>
        </p:nvSpPr>
        <p:spPr bwMode="auto">
          <a:xfrm>
            <a:off x="5435600" y="692150"/>
            <a:ext cx="2808288" cy="900113"/>
          </a:xfrm>
          <a:prstGeom prst="rect">
            <a:avLst/>
          </a:prstGeom>
          <a:solidFill>
            <a:schemeClr val="accent1"/>
          </a:solidFill>
          <a:ln w="12700" algn="ctr">
            <a:solidFill>
              <a:schemeClr val="tx1"/>
            </a:solidFill>
            <a:round/>
            <a:headEnd type="none" w="sm" len="sm"/>
            <a:tailEnd type="none" w="sm" len="sm"/>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cxnSp>
        <p:nvCxnSpPr>
          <p:cNvPr id="34827" name="Straight Connector 11"/>
          <p:cNvCxnSpPr>
            <a:cxnSpLocks noChangeShapeType="1"/>
          </p:cNvCxnSpPr>
          <p:nvPr/>
        </p:nvCxnSpPr>
        <p:spPr bwMode="auto">
          <a:xfrm>
            <a:off x="1835150" y="5300663"/>
            <a:ext cx="0" cy="865187"/>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28" name="Straight Connector 13"/>
          <p:cNvCxnSpPr>
            <a:cxnSpLocks noChangeShapeType="1"/>
          </p:cNvCxnSpPr>
          <p:nvPr/>
        </p:nvCxnSpPr>
        <p:spPr bwMode="auto">
          <a:xfrm>
            <a:off x="2771775" y="5300663"/>
            <a:ext cx="0" cy="865187"/>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29" name="Straight Connector 15"/>
          <p:cNvCxnSpPr>
            <a:cxnSpLocks noChangeShapeType="1"/>
          </p:cNvCxnSpPr>
          <p:nvPr/>
        </p:nvCxnSpPr>
        <p:spPr bwMode="auto">
          <a:xfrm>
            <a:off x="3671888" y="4329113"/>
            <a:ext cx="0" cy="97155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30" name="Straight Connector 27"/>
          <p:cNvCxnSpPr>
            <a:cxnSpLocks noChangeShapeType="1"/>
          </p:cNvCxnSpPr>
          <p:nvPr/>
        </p:nvCxnSpPr>
        <p:spPr bwMode="auto">
          <a:xfrm>
            <a:off x="3671888" y="5300663"/>
            <a:ext cx="0" cy="865187"/>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31" name="Straight Connector 31"/>
          <p:cNvCxnSpPr>
            <a:cxnSpLocks noChangeShapeType="1"/>
            <a:endCxn id="34821" idx="0"/>
          </p:cNvCxnSpPr>
          <p:nvPr/>
        </p:nvCxnSpPr>
        <p:spPr bwMode="auto">
          <a:xfrm>
            <a:off x="4572000" y="4329113"/>
            <a:ext cx="0" cy="97155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32" name="Straight Connector 33"/>
          <p:cNvCxnSpPr>
            <a:cxnSpLocks noChangeShapeType="1"/>
          </p:cNvCxnSpPr>
          <p:nvPr/>
        </p:nvCxnSpPr>
        <p:spPr bwMode="auto">
          <a:xfrm>
            <a:off x="5832475" y="3429000"/>
            <a:ext cx="0" cy="900113"/>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33" name="Straight Connector 35"/>
          <p:cNvCxnSpPr>
            <a:cxnSpLocks noChangeShapeType="1"/>
          </p:cNvCxnSpPr>
          <p:nvPr/>
        </p:nvCxnSpPr>
        <p:spPr bwMode="auto">
          <a:xfrm>
            <a:off x="6985000" y="3429000"/>
            <a:ext cx="0" cy="900113"/>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34" name="Straight Connector 37"/>
          <p:cNvCxnSpPr>
            <a:cxnSpLocks noChangeShapeType="1"/>
          </p:cNvCxnSpPr>
          <p:nvPr/>
        </p:nvCxnSpPr>
        <p:spPr bwMode="auto">
          <a:xfrm>
            <a:off x="5219700" y="2492375"/>
            <a:ext cx="0" cy="936625"/>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35" name="Straight Connector 39"/>
          <p:cNvCxnSpPr>
            <a:cxnSpLocks noChangeShapeType="1"/>
          </p:cNvCxnSpPr>
          <p:nvPr/>
        </p:nvCxnSpPr>
        <p:spPr bwMode="auto">
          <a:xfrm>
            <a:off x="5957888" y="2492375"/>
            <a:ext cx="0" cy="936625"/>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36" name="Straight Connector 41"/>
          <p:cNvCxnSpPr>
            <a:cxnSpLocks noChangeShapeType="1"/>
          </p:cNvCxnSpPr>
          <p:nvPr/>
        </p:nvCxnSpPr>
        <p:spPr bwMode="auto">
          <a:xfrm>
            <a:off x="6696075" y="2492375"/>
            <a:ext cx="0" cy="936625"/>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37" name="Straight Connector 43"/>
          <p:cNvCxnSpPr>
            <a:cxnSpLocks noChangeShapeType="1"/>
          </p:cNvCxnSpPr>
          <p:nvPr/>
        </p:nvCxnSpPr>
        <p:spPr bwMode="auto">
          <a:xfrm>
            <a:off x="7416800" y="2492375"/>
            <a:ext cx="0" cy="936625"/>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38" name="Straight Connector 45"/>
          <p:cNvCxnSpPr>
            <a:cxnSpLocks noChangeShapeType="1"/>
          </p:cNvCxnSpPr>
          <p:nvPr/>
        </p:nvCxnSpPr>
        <p:spPr bwMode="auto">
          <a:xfrm>
            <a:off x="5832475" y="1592263"/>
            <a:ext cx="0" cy="90011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39" name="Straight Connector 47"/>
          <p:cNvCxnSpPr>
            <a:cxnSpLocks noChangeShapeType="1"/>
          </p:cNvCxnSpPr>
          <p:nvPr/>
        </p:nvCxnSpPr>
        <p:spPr bwMode="auto">
          <a:xfrm>
            <a:off x="6696075" y="1592263"/>
            <a:ext cx="0" cy="90011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40" name="Straight Connector 49"/>
          <p:cNvCxnSpPr>
            <a:cxnSpLocks noChangeShapeType="1"/>
          </p:cNvCxnSpPr>
          <p:nvPr/>
        </p:nvCxnSpPr>
        <p:spPr bwMode="auto">
          <a:xfrm>
            <a:off x="7308850" y="1592263"/>
            <a:ext cx="0" cy="90011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41" name="Straight Connector 51"/>
          <p:cNvCxnSpPr>
            <a:cxnSpLocks noChangeShapeType="1"/>
            <a:endCxn id="34821" idx="2"/>
          </p:cNvCxnSpPr>
          <p:nvPr/>
        </p:nvCxnSpPr>
        <p:spPr bwMode="auto">
          <a:xfrm>
            <a:off x="4572000" y="5300663"/>
            <a:ext cx="0" cy="865187"/>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42" name="Straight Connector 55"/>
          <p:cNvCxnSpPr>
            <a:cxnSpLocks noChangeShapeType="1"/>
          </p:cNvCxnSpPr>
          <p:nvPr/>
        </p:nvCxnSpPr>
        <p:spPr bwMode="auto">
          <a:xfrm>
            <a:off x="5508625" y="5300663"/>
            <a:ext cx="0" cy="865187"/>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43" name="Straight Connector 57"/>
          <p:cNvCxnSpPr>
            <a:cxnSpLocks noChangeShapeType="1"/>
          </p:cNvCxnSpPr>
          <p:nvPr/>
        </p:nvCxnSpPr>
        <p:spPr bwMode="auto">
          <a:xfrm>
            <a:off x="7308850" y="5300663"/>
            <a:ext cx="0" cy="865187"/>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44" name="Straight Connector 59"/>
          <p:cNvCxnSpPr>
            <a:cxnSpLocks noChangeShapeType="1"/>
          </p:cNvCxnSpPr>
          <p:nvPr/>
        </p:nvCxnSpPr>
        <p:spPr bwMode="auto">
          <a:xfrm>
            <a:off x="6408738" y="5300663"/>
            <a:ext cx="0" cy="865187"/>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4845" name="TextBox 63"/>
          <p:cNvSpPr txBox="1">
            <a:spLocks noChangeArrowheads="1"/>
          </p:cNvSpPr>
          <p:nvPr/>
        </p:nvSpPr>
        <p:spPr bwMode="auto">
          <a:xfrm>
            <a:off x="971550" y="5445125"/>
            <a:ext cx="8636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ltLang="en-US" sz="1100"/>
              <a:t>Proyecto 301, ¡Aquí estoy!</a:t>
            </a:r>
            <a:endParaRPr lang="en-US" altLang="en-US" sz="1100"/>
          </a:p>
        </p:txBody>
      </p:sp>
      <p:sp>
        <p:nvSpPr>
          <p:cNvPr id="65" name="TextBox 64"/>
          <p:cNvSpPr txBox="1"/>
          <p:nvPr/>
        </p:nvSpPr>
        <p:spPr>
          <a:xfrm>
            <a:off x="576263" y="188913"/>
            <a:ext cx="7667625" cy="830262"/>
          </a:xfrm>
          <a:prstGeom prst="rect">
            <a:avLst/>
          </a:prstGeom>
          <a:noFill/>
        </p:spPr>
        <p:txBody>
          <a:bodyPr>
            <a:spAutoFit/>
          </a:bodyPr>
          <a:lstStyle/>
          <a:p>
            <a:pPr>
              <a:defRPr/>
            </a:pPr>
            <a:r>
              <a:rPr lang="es-ES" b="1" dirty="0">
                <a:solidFill>
                  <a:srgbClr val="FFCC00"/>
                </a:solidFill>
                <a:latin typeface="+mj-lt"/>
              </a:rPr>
              <a:t>Orden de las Lecciones de EPNC para los nuevos estudiantes </a:t>
            </a:r>
            <a:endParaRPr lang="en-US" b="1" dirty="0">
              <a:solidFill>
                <a:srgbClr val="FFCC00"/>
              </a:solidFill>
              <a:latin typeface="+mj-lt"/>
            </a:endParaRPr>
          </a:p>
        </p:txBody>
      </p:sp>
      <p:sp>
        <p:nvSpPr>
          <p:cNvPr id="34847" name="TextBox 65"/>
          <p:cNvSpPr txBox="1">
            <a:spLocks noChangeArrowheads="1"/>
          </p:cNvSpPr>
          <p:nvPr/>
        </p:nvSpPr>
        <p:spPr bwMode="auto">
          <a:xfrm>
            <a:off x="1943100" y="5516563"/>
            <a:ext cx="720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200"/>
              <a:t>Lección 101</a:t>
            </a:r>
          </a:p>
        </p:txBody>
      </p:sp>
      <p:sp>
        <p:nvSpPr>
          <p:cNvPr id="34848" name="TextBox 66"/>
          <p:cNvSpPr txBox="1">
            <a:spLocks noChangeArrowheads="1"/>
          </p:cNvSpPr>
          <p:nvPr/>
        </p:nvSpPr>
        <p:spPr bwMode="auto">
          <a:xfrm>
            <a:off x="3671888" y="5445125"/>
            <a:ext cx="9001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900"/>
              <a:t>Segunda lección , 102, 108, o 309</a:t>
            </a:r>
            <a:endParaRPr lang="en-US" altLang="en-US" sz="900"/>
          </a:p>
        </p:txBody>
      </p:sp>
      <p:sp>
        <p:nvSpPr>
          <p:cNvPr id="34849" name="TextBox 67"/>
          <p:cNvSpPr txBox="1">
            <a:spLocks noChangeArrowheads="1"/>
          </p:cNvSpPr>
          <p:nvPr/>
        </p:nvSpPr>
        <p:spPr bwMode="auto">
          <a:xfrm>
            <a:off x="4572000" y="5373688"/>
            <a:ext cx="1071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1000"/>
              <a:t>Lección  102, si el estudiante no la ha terminado todavía</a:t>
            </a:r>
            <a:endParaRPr lang="en-US" altLang="en-US" sz="1000"/>
          </a:p>
        </p:txBody>
      </p:sp>
      <p:sp>
        <p:nvSpPr>
          <p:cNvPr id="34850" name="TextBox 68"/>
          <p:cNvSpPr txBox="1">
            <a:spLocks noChangeArrowheads="1"/>
          </p:cNvSpPr>
          <p:nvPr/>
        </p:nvSpPr>
        <p:spPr bwMode="auto">
          <a:xfrm>
            <a:off x="5508625" y="5384800"/>
            <a:ext cx="90011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1000"/>
              <a:t>La próxima lección  es una de éstas 103, 104, 105, 106</a:t>
            </a:r>
            <a:endParaRPr lang="en-US" altLang="en-US" sz="1000"/>
          </a:p>
        </p:txBody>
      </p:sp>
      <p:sp>
        <p:nvSpPr>
          <p:cNvPr id="34851" name="TextBox 69"/>
          <p:cNvSpPr txBox="1">
            <a:spLocks noChangeArrowheads="1"/>
          </p:cNvSpPr>
          <p:nvPr/>
        </p:nvSpPr>
        <p:spPr bwMode="auto">
          <a:xfrm>
            <a:off x="6408738" y="5445125"/>
            <a:ext cx="827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200"/>
              <a:t>Próxima lección  108</a:t>
            </a:r>
          </a:p>
        </p:txBody>
      </p:sp>
      <p:sp>
        <p:nvSpPr>
          <p:cNvPr id="34852" name="TextBox 70"/>
          <p:cNvSpPr txBox="1">
            <a:spLocks noChangeArrowheads="1"/>
          </p:cNvSpPr>
          <p:nvPr/>
        </p:nvSpPr>
        <p:spPr bwMode="auto">
          <a:xfrm>
            <a:off x="7308850" y="5349875"/>
            <a:ext cx="93503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1000"/>
              <a:t>Lecciones del estudio bíblico de la Unidad 2 (Vea la Nota #1, página _)</a:t>
            </a:r>
            <a:endParaRPr lang="en-US" altLang="en-US" sz="1000"/>
          </a:p>
        </p:txBody>
      </p:sp>
      <p:sp>
        <p:nvSpPr>
          <p:cNvPr id="34853" name="TextBox 71"/>
          <p:cNvSpPr txBox="1">
            <a:spLocks noChangeArrowheads="1"/>
          </p:cNvSpPr>
          <p:nvPr/>
        </p:nvSpPr>
        <p:spPr bwMode="auto">
          <a:xfrm>
            <a:off x="2771775" y="4424363"/>
            <a:ext cx="900113"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s-ES" sz="1050" dirty="0" smtClean="0"/>
              <a:t>Clase de memorización de la Escritura</a:t>
            </a:r>
          </a:p>
          <a:p>
            <a:pPr eaLnBrk="1" hangingPunct="1">
              <a:defRPr/>
            </a:pPr>
            <a:r>
              <a:rPr lang="es-ES" sz="1050" dirty="0" smtClean="0"/>
              <a:t>1er versículo</a:t>
            </a:r>
          </a:p>
        </p:txBody>
      </p:sp>
      <p:sp>
        <p:nvSpPr>
          <p:cNvPr id="34854" name="TextBox 72"/>
          <p:cNvSpPr txBox="1">
            <a:spLocks noChangeArrowheads="1"/>
          </p:cNvSpPr>
          <p:nvPr/>
        </p:nvSpPr>
        <p:spPr bwMode="auto">
          <a:xfrm>
            <a:off x="3671888" y="4508500"/>
            <a:ext cx="9001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100"/>
              <a:t>2do versículo</a:t>
            </a:r>
          </a:p>
        </p:txBody>
      </p:sp>
      <p:sp>
        <p:nvSpPr>
          <p:cNvPr id="34855" name="TextBox 73"/>
          <p:cNvSpPr txBox="1">
            <a:spLocks noChangeArrowheads="1"/>
          </p:cNvSpPr>
          <p:nvPr/>
        </p:nvSpPr>
        <p:spPr bwMode="auto">
          <a:xfrm>
            <a:off x="4643438" y="4508500"/>
            <a:ext cx="3492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1200"/>
              <a:t>De aquí en adelante, comienzan un nuevo versículo tan pronto como terminen uno.</a:t>
            </a:r>
            <a:endParaRPr lang="en-US" altLang="en-US" sz="1200"/>
          </a:p>
        </p:txBody>
      </p:sp>
      <p:sp>
        <p:nvSpPr>
          <p:cNvPr id="34856" name="TextBox 74"/>
          <p:cNvSpPr txBox="1">
            <a:spLocks noChangeArrowheads="1"/>
          </p:cNvSpPr>
          <p:nvPr/>
        </p:nvSpPr>
        <p:spPr bwMode="auto">
          <a:xfrm>
            <a:off x="3671888" y="3573463"/>
            <a:ext cx="2087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ltLang="en-US" sz="1200"/>
              <a:t>Clase de Lectura personal</a:t>
            </a:r>
          </a:p>
          <a:p>
            <a:pPr eaLnBrk="1" hangingPunct="1"/>
            <a:r>
              <a:rPr lang="es-ES" altLang="en-US" sz="1200"/>
              <a:t>1er Libro – Comenzar los resúmenes de la lectura diaria</a:t>
            </a:r>
            <a:r>
              <a:rPr lang="pt-BR" altLang="en-US" sz="1200"/>
              <a:t> </a:t>
            </a:r>
          </a:p>
        </p:txBody>
      </p:sp>
      <p:sp>
        <p:nvSpPr>
          <p:cNvPr id="34857" name="TextBox 75"/>
          <p:cNvSpPr txBox="1">
            <a:spLocks noChangeArrowheads="1"/>
          </p:cNvSpPr>
          <p:nvPr/>
        </p:nvSpPr>
        <p:spPr bwMode="auto">
          <a:xfrm>
            <a:off x="5832475" y="3465513"/>
            <a:ext cx="1079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1000"/>
              <a:t>Al terminar el 1er libro, escribir un informe sobre el libro.</a:t>
            </a:r>
            <a:endParaRPr lang="en-US" altLang="en-US" sz="1000"/>
          </a:p>
        </p:txBody>
      </p:sp>
      <p:sp>
        <p:nvSpPr>
          <p:cNvPr id="34858" name="TextBox 76"/>
          <p:cNvSpPr txBox="1">
            <a:spLocks noChangeArrowheads="1"/>
          </p:cNvSpPr>
          <p:nvPr/>
        </p:nvSpPr>
        <p:spPr bwMode="auto">
          <a:xfrm>
            <a:off x="7019925" y="3471863"/>
            <a:ext cx="129698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900"/>
              <a:t>De aquí en adelante, comienzan un nuevo libro según su Contrato del Estudiante para Aprender </a:t>
            </a:r>
            <a:endParaRPr lang="en-US" altLang="en-US" sz="900"/>
          </a:p>
        </p:txBody>
      </p:sp>
      <p:sp>
        <p:nvSpPr>
          <p:cNvPr id="34859" name="TextBox 77"/>
          <p:cNvSpPr txBox="1">
            <a:spLocks noChangeArrowheads="1"/>
          </p:cNvSpPr>
          <p:nvPr/>
        </p:nvSpPr>
        <p:spPr bwMode="auto">
          <a:xfrm>
            <a:off x="4284663" y="2528888"/>
            <a:ext cx="9350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1200"/>
              <a:t>Clase de Lectura bíblica</a:t>
            </a:r>
          </a:p>
          <a:p>
            <a:pPr eaLnBrk="1" hangingPunct="1"/>
            <a:r>
              <a:rPr lang="es-ES" altLang="en-US" sz="1200"/>
              <a:t>Marcos</a:t>
            </a:r>
          </a:p>
        </p:txBody>
      </p:sp>
      <p:sp>
        <p:nvSpPr>
          <p:cNvPr id="34860" name="TextBox 78"/>
          <p:cNvSpPr txBox="1">
            <a:spLocks noChangeArrowheads="1"/>
          </p:cNvSpPr>
          <p:nvPr/>
        </p:nvSpPr>
        <p:spPr bwMode="auto">
          <a:xfrm>
            <a:off x="5219700" y="2824163"/>
            <a:ext cx="7381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200"/>
              <a:t>Santiago</a:t>
            </a:r>
          </a:p>
        </p:txBody>
      </p:sp>
      <p:sp>
        <p:nvSpPr>
          <p:cNvPr id="34861" name="TextBox 79"/>
          <p:cNvSpPr txBox="1">
            <a:spLocks noChangeArrowheads="1"/>
          </p:cNvSpPr>
          <p:nvPr/>
        </p:nvSpPr>
        <p:spPr bwMode="auto">
          <a:xfrm>
            <a:off x="5886450" y="2824163"/>
            <a:ext cx="8731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200"/>
              <a:t>Filipenses</a:t>
            </a:r>
          </a:p>
        </p:txBody>
      </p:sp>
      <p:sp>
        <p:nvSpPr>
          <p:cNvPr id="34862" name="TextBox 80"/>
          <p:cNvSpPr txBox="1">
            <a:spLocks noChangeArrowheads="1"/>
          </p:cNvSpPr>
          <p:nvPr/>
        </p:nvSpPr>
        <p:spPr bwMode="auto">
          <a:xfrm>
            <a:off x="6732588" y="2816225"/>
            <a:ext cx="7191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200"/>
              <a:t>Gálatas</a:t>
            </a:r>
          </a:p>
        </p:txBody>
      </p:sp>
      <p:sp>
        <p:nvSpPr>
          <p:cNvPr id="34863" name="TextBox 81"/>
          <p:cNvSpPr txBox="1">
            <a:spLocks noChangeArrowheads="1"/>
          </p:cNvSpPr>
          <p:nvPr/>
        </p:nvSpPr>
        <p:spPr bwMode="auto">
          <a:xfrm>
            <a:off x="7416800" y="2495550"/>
            <a:ext cx="8270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900"/>
              <a:t>Vea el resto del horario en el manual para el estudiante </a:t>
            </a:r>
            <a:endParaRPr lang="pt-BR" altLang="en-US" sz="1000"/>
          </a:p>
        </p:txBody>
      </p:sp>
      <p:sp>
        <p:nvSpPr>
          <p:cNvPr id="34864" name="TextBox 82"/>
          <p:cNvSpPr txBox="1">
            <a:spLocks noChangeArrowheads="1"/>
          </p:cNvSpPr>
          <p:nvPr/>
        </p:nvSpPr>
        <p:spPr bwMode="auto">
          <a:xfrm>
            <a:off x="4824413" y="1557338"/>
            <a:ext cx="1062037"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200"/>
              <a:t>Cualidades del carácter </a:t>
            </a:r>
          </a:p>
          <a:p>
            <a:pPr eaLnBrk="1" hangingPunct="1"/>
            <a:r>
              <a:rPr lang="es-ES" altLang="en-US" sz="1200"/>
              <a:t>Leer el manual para el estudiante</a:t>
            </a:r>
            <a:endParaRPr lang="en-US" altLang="en-US" sz="1200"/>
          </a:p>
        </p:txBody>
      </p:sp>
      <p:sp>
        <p:nvSpPr>
          <p:cNvPr id="34865" name="TextBox 83"/>
          <p:cNvSpPr txBox="1">
            <a:spLocks noChangeArrowheads="1"/>
          </p:cNvSpPr>
          <p:nvPr/>
        </p:nvSpPr>
        <p:spPr bwMode="auto">
          <a:xfrm>
            <a:off x="5867400" y="1549400"/>
            <a:ext cx="8286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1200"/>
              <a:t>Hacer la primera cualidad de carácter</a:t>
            </a:r>
            <a:endParaRPr lang="en-US" altLang="en-US" sz="1200"/>
          </a:p>
        </p:txBody>
      </p:sp>
      <p:sp>
        <p:nvSpPr>
          <p:cNvPr id="34866" name="TextBox 84"/>
          <p:cNvSpPr txBox="1">
            <a:spLocks noChangeArrowheads="1"/>
          </p:cNvSpPr>
          <p:nvPr/>
        </p:nvSpPr>
        <p:spPr bwMode="auto">
          <a:xfrm>
            <a:off x="6588125" y="1736725"/>
            <a:ext cx="863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100"/>
              <a:t>2da Cualidad</a:t>
            </a:r>
          </a:p>
        </p:txBody>
      </p:sp>
      <p:sp>
        <p:nvSpPr>
          <p:cNvPr id="34867" name="TextBox 85"/>
          <p:cNvSpPr txBox="1">
            <a:spLocks noChangeArrowheads="1"/>
          </p:cNvSpPr>
          <p:nvPr/>
        </p:nvSpPr>
        <p:spPr bwMode="auto">
          <a:xfrm>
            <a:off x="7308850" y="1628775"/>
            <a:ext cx="9001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800"/>
              <a:t>Vea la nota #2 del maestro en la página _ del Orden de las Lecciones de EPNC </a:t>
            </a:r>
            <a:endParaRPr lang="en-US" altLang="en-US" sz="800"/>
          </a:p>
        </p:txBody>
      </p:sp>
      <p:sp>
        <p:nvSpPr>
          <p:cNvPr id="34868" name="TextBox 86"/>
          <p:cNvSpPr txBox="1">
            <a:spLocks noChangeArrowheads="1"/>
          </p:cNvSpPr>
          <p:nvPr/>
        </p:nvSpPr>
        <p:spPr bwMode="auto">
          <a:xfrm>
            <a:off x="5462588" y="800100"/>
            <a:ext cx="2781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1200"/>
              <a:t>Proyectos especiales y/o Clases Correctivas de Lectura </a:t>
            </a:r>
            <a:endParaRPr lang="pt-BR" altLang="en-US" sz="12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8/2010</a:t>
            </a:r>
          </a:p>
        </p:txBody>
      </p:sp>
      <p:sp>
        <p:nvSpPr>
          <p:cNvPr id="5" name="Slide Number Placeholder 5"/>
          <p:cNvSpPr>
            <a:spLocks noGrp="1"/>
          </p:cNvSpPr>
          <p:nvPr>
            <p:ph type="sldNum" sz="quarter" idx="12"/>
          </p:nvPr>
        </p:nvSpPr>
        <p:spPr/>
        <p:txBody>
          <a:bodyPr/>
          <a:lstStyle/>
          <a:p>
            <a:pPr lvl="1">
              <a:defRPr/>
            </a:pPr>
            <a:fld id="{25833E54-A3F5-4E73-9D3D-DAD13EEC42FD}" type="slidenum">
              <a:rPr lang="en-US"/>
              <a:pPr lvl="1">
                <a:defRPr/>
              </a:pPr>
              <a:t>23</a:t>
            </a:fld>
            <a:endParaRPr lang="en-US">
              <a:latin typeface="Times New Roman" pitchFamily="18" charset="0"/>
            </a:endParaRPr>
          </a:p>
        </p:txBody>
      </p:sp>
      <p:sp>
        <p:nvSpPr>
          <p:cNvPr id="61442" name="Rectangle 2"/>
          <p:cNvSpPr>
            <a:spLocks noGrp="1" noChangeArrowheads="1"/>
          </p:cNvSpPr>
          <p:nvPr>
            <p:ph type="title"/>
          </p:nvPr>
        </p:nvSpPr>
        <p:spPr>
          <a:xfrm>
            <a:off x="179388" y="115888"/>
            <a:ext cx="8583612" cy="1908175"/>
          </a:xfrm>
        </p:spPr>
        <p:txBody>
          <a:bodyPr/>
          <a:lstStyle/>
          <a:p>
            <a:pPr eaLnBrk="1" hangingPunct="1">
              <a:defRPr/>
            </a:pPr>
            <a:r>
              <a:rPr lang="en-US" sz="3000" dirty="0" smtClean="0"/>
              <a:t>E. Next days in the PSNC classroom for a new student                                                                 </a:t>
            </a:r>
            <a:r>
              <a:rPr lang="es-ES" sz="3000" i="1" dirty="0" smtClean="0"/>
              <a:t>El </a:t>
            </a:r>
            <a:r>
              <a:rPr lang="es-ES" sz="3000" i="1" dirty="0"/>
              <a:t>segundo día en el aula de EPNC para un nuevo estudiante </a:t>
            </a:r>
            <a:endParaRPr lang="en-US" sz="3000" i="1" dirty="0" smtClean="0"/>
          </a:p>
        </p:txBody>
      </p:sp>
      <p:sp>
        <p:nvSpPr>
          <p:cNvPr id="61443" name="Rectangle 3"/>
          <p:cNvSpPr>
            <a:spLocks noGrp="1" noChangeArrowheads="1"/>
          </p:cNvSpPr>
          <p:nvPr>
            <p:ph type="body" idx="1"/>
          </p:nvPr>
        </p:nvSpPr>
        <p:spPr>
          <a:xfrm>
            <a:off x="179388" y="2060575"/>
            <a:ext cx="8748712" cy="4359275"/>
          </a:xfrm>
        </p:spPr>
        <p:txBody>
          <a:bodyPr/>
          <a:lstStyle/>
          <a:p>
            <a:pPr marL="0" indent="0" eaLnBrk="1" hangingPunct="1">
              <a:spcAft>
                <a:spcPct val="25000"/>
              </a:spcAft>
              <a:buFont typeface="Wingdings" pitchFamily="2" charset="2"/>
              <a:buNone/>
              <a:defRPr/>
            </a:pPr>
            <a:r>
              <a:rPr lang="en-US" sz="2800" dirty="0" smtClean="0">
                <a:effectLst>
                  <a:outerShdw blurRad="38100" dist="38100" dir="2700000" algn="tl">
                    <a:srgbClr val="000000"/>
                  </a:outerShdw>
                </a:effectLst>
              </a:rPr>
              <a:t>1. It may take more than one day, but when the new student finishes </a:t>
            </a:r>
            <a:r>
              <a:rPr lang="en-US" sz="2800" dirty="0" smtClean="0">
                <a:solidFill>
                  <a:srgbClr val="FFCC00"/>
                </a:solidFill>
                <a:effectLst>
                  <a:outerShdw blurRad="38100" dist="38100" dir="2700000" algn="tl">
                    <a:srgbClr val="000000"/>
                  </a:outerShdw>
                </a:effectLst>
              </a:rPr>
              <a:t>Lesson 101</a:t>
            </a:r>
            <a:r>
              <a:rPr lang="en-US" sz="2800" dirty="0" smtClean="0">
                <a:effectLst>
                  <a:outerShdw blurRad="38100" dist="38100" dir="2700000" algn="tl">
                    <a:srgbClr val="000000"/>
                  </a:outerShdw>
                </a:effectLst>
              </a:rPr>
              <a:t>, then you have them complete the </a:t>
            </a:r>
            <a:r>
              <a:rPr lang="en-US" sz="2800" dirty="0" smtClean="0">
                <a:solidFill>
                  <a:srgbClr val="FFCC00"/>
                </a:solidFill>
                <a:effectLst>
                  <a:outerShdw blurRad="38100" dist="38100" dir="2700000" algn="tl">
                    <a:srgbClr val="000000"/>
                  </a:outerShdw>
                </a:effectLst>
              </a:rPr>
              <a:t>Scripture Memorization Class Student Manual</a:t>
            </a:r>
            <a:r>
              <a:rPr lang="en-US" sz="2800" dirty="0" smtClean="0">
                <a:effectLst>
                  <a:outerShdw blurRad="38100" dist="38100" dir="2700000" algn="tl">
                    <a:srgbClr val="000000"/>
                  </a:outerShdw>
                </a:effectLst>
              </a:rPr>
              <a:t>, and then do their first </a:t>
            </a:r>
            <a:r>
              <a:rPr lang="en-US" sz="2800" dirty="0" smtClean="0">
                <a:solidFill>
                  <a:srgbClr val="FFCC00"/>
                </a:solidFill>
                <a:effectLst>
                  <a:outerShdw blurRad="38100" dist="38100" dir="2700000" algn="tl">
                    <a:srgbClr val="000000"/>
                  </a:outerShdw>
                </a:effectLst>
              </a:rPr>
              <a:t>Scripture Memory Verse</a:t>
            </a:r>
            <a:r>
              <a:rPr lang="en-US" sz="2800" dirty="0" smtClean="0">
                <a:effectLst>
                  <a:outerShdw blurRad="38100" dist="38100" dir="2700000" algn="tl">
                    <a:srgbClr val="000000"/>
                  </a:outerShdw>
                </a:effectLst>
              </a:rPr>
              <a:t>.                           </a:t>
            </a:r>
          </a:p>
          <a:p>
            <a:pPr marL="0" indent="0" eaLnBrk="1" hangingPunct="1">
              <a:spcAft>
                <a:spcPct val="25000"/>
              </a:spcAft>
              <a:buFont typeface="Wingdings" pitchFamily="2" charset="2"/>
              <a:buNone/>
              <a:defRPr/>
            </a:pPr>
            <a:r>
              <a:rPr lang="es-ES" sz="2800" i="1" dirty="0">
                <a:effectLst>
                  <a:outerShdw blurRad="38100" dist="38100" dir="2700000" algn="tl">
                    <a:srgbClr val="000000"/>
                  </a:outerShdw>
                </a:effectLst>
              </a:rPr>
              <a:t>Podría tomarse más de un día, pero cuando el nuevo estudiante termine la </a:t>
            </a:r>
            <a:r>
              <a:rPr lang="es-ES" sz="2800" i="1" dirty="0">
                <a:solidFill>
                  <a:srgbClr val="FFCC00"/>
                </a:solidFill>
                <a:effectLst>
                  <a:outerShdw blurRad="38100" dist="38100" dir="2700000" algn="tl">
                    <a:srgbClr val="000000"/>
                  </a:outerShdw>
                </a:effectLst>
              </a:rPr>
              <a:t>Lección 101</a:t>
            </a:r>
            <a:r>
              <a:rPr lang="es-ES" sz="2800" i="1" dirty="0">
                <a:effectLst>
                  <a:outerShdw blurRad="38100" dist="38100" dir="2700000" algn="tl">
                    <a:srgbClr val="000000"/>
                  </a:outerShdw>
                </a:effectLst>
              </a:rPr>
              <a:t>, pídale que complete </a:t>
            </a:r>
            <a:r>
              <a:rPr lang="es-ES" sz="2800" i="1" dirty="0">
                <a:solidFill>
                  <a:srgbClr val="FFCC00"/>
                </a:solidFill>
                <a:effectLst>
                  <a:outerShdw blurRad="38100" dist="38100" dir="2700000" algn="tl">
                    <a:srgbClr val="000000"/>
                  </a:outerShdw>
                </a:effectLst>
              </a:rPr>
              <a:t>el Manual del Estudiante para la Clase de Memorización</a:t>
            </a:r>
            <a:r>
              <a:rPr lang="es-ES" sz="2800" i="1" dirty="0">
                <a:effectLst>
                  <a:outerShdw blurRad="38100" dist="38100" dir="2700000" algn="tl">
                    <a:srgbClr val="000000"/>
                  </a:outerShdw>
                </a:effectLst>
              </a:rPr>
              <a:t> de la Escritura, y que luego se memorice su primer </a:t>
            </a:r>
            <a:r>
              <a:rPr lang="es-ES" sz="2800" i="1" dirty="0">
                <a:solidFill>
                  <a:srgbClr val="FFCC00"/>
                </a:solidFill>
                <a:effectLst>
                  <a:outerShdw blurRad="38100" dist="38100" dir="2700000" algn="tl">
                    <a:srgbClr val="000000"/>
                  </a:outerShdw>
                </a:effectLst>
              </a:rPr>
              <a:t>versículo de la Escritura. </a:t>
            </a:r>
            <a:endParaRPr lang="en-US" sz="2800" dirty="0" smtClean="0">
              <a:solidFill>
                <a:srgbClr val="FFCC00"/>
              </a:solidFill>
              <a:effectLst>
                <a:outerShdw blurRad="38100" dist="38100" dir="2700000" algn="tl">
                  <a:srgbClr val="000000"/>
                </a:outerShdw>
              </a:effectLst>
            </a:endParaRPr>
          </a:p>
        </p:txBody>
      </p:sp>
      <p:sp>
        <p:nvSpPr>
          <p:cNvPr id="3584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PSNC #6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500" fill="hold"/>
                                        <p:tgtEl>
                                          <p:spTgt spid="61442"/>
                                        </p:tgtEl>
                                        <p:attrNameLst>
                                          <p:attrName>ppt_w</p:attrName>
                                        </p:attrNameLst>
                                      </p:cBhvr>
                                      <p:tavLst>
                                        <p:tav tm="0">
                                          <p:val>
                                            <p:fltVal val="0"/>
                                          </p:val>
                                        </p:tav>
                                        <p:tav tm="100000">
                                          <p:val>
                                            <p:strVal val="#ppt_w"/>
                                          </p:val>
                                        </p:tav>
                                      </p:tavLst>
                                    </p:anim>
                                    <p:anim calcmode="lin" valueType="num">
                                      <p:cBhvr>
                                        <p:cTn id="8" dur="500" fill="hold"/>
                                        <p:tgtEl>
                                          <p:spTgt spid="61442"/>
                                        </p:tgtEl>
                                        <p:attrNameLst>
                                          <p:attrName>ppt_h</p:attrName>
                                        </p:attrNameLst>
                                      </p:cBhvr>
                                      <p:tavLst>
                                        <p:tav tm="0">
                                          <p:val>
                                            <p:fltVal val="0"/>
                                          </p:val>
                                        </p:tav>
                                        <p:tav tm="100000">
                                          <p:val>
                                            <p:strVal val="#ppt_h"/>
                                          </p:val>
                                        </p:tav>
                                      </p:tavLst>
                                    </p:anim>
                                    <p:animEffect transition="in" filter="fade">
                                      <p:cBhvr>
                                        <p:cTn id="9" dur="500"/>
                                        <p:tgtEl>
                                          <p:spTgt spid="614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1443">
                                            <p:txEl>
                                              <p:pRg st="0" end="0"/>
                                            </p:txEl>
                                          </p:spTgt>
                                        </p:tgtEl>
                                        <p:attrNameLst>
                                          <p:attrName>style.visibility</p:attrName>
                                        </p:attrNameLst>
                                      </p:cBhvr>
                                      <p:to>
                                        <p:strVal val="visible"/>
                                      </p:to>
                                    </p:set>
                                    <p:animEffect transition="in" filter="fade">
                                      <p:cBhvr>
                                        <p:cTn id="14" dur="1000">
                                          <p:stCondLst>
                                            <p:cond delay="0"/>
                                          </p:stCondLst>
                                        </p:cTn>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8/2010</a:t>
            </a:r>
          </a:p>
        </p:txBody>
      </p:sp>
      <p:sp>
        <p:nvSpPr>
          <p:cNvPr id="5" name="Slide Number Placeholder 5"/>
          <p:cNvSpPr>
            <a:spLocks noGrp="1"/>
          </p:cNvSpPr>
          <p:nvPr>
            <p:ph type="sldNum" sz="quarter" idx="12"/>
          </p:nvPr>
        </p:nvSpPr>
        <p:spPr/>
        <p:txBody>
          <a:bodyPr/>
          <a:lstStyle/>
          <a:p>
            <a:pPr lvl="1">
              <a:defRPr/>
            </a:pPr>
            <a:fld id="{42432A6D-E629-4647-8757-40D288EC2BC5}" type="slidenum">
              <a:rPr lang="en-US"/>
              <a:pPr lvl="1">
                <a:defRPr/>
              </a:pPr>
              <a:t>24</a:t>
            </a:fld>
            <a:endParaRPr lang="en-US">
              <a:latin typeface="Times New Roman" pitchFamily="18" charset="0"/>
            </a:endParaRPr>
          </a:p>
        </p:txBody>
      </p:sp>
      <p:sp>
        <p:nvSpPr>
          <p:cNvPr id="61442" name="Rectangle 2"/>
          <p:cNvSpPr>
            <a:spLocks noGrp="1" noChangeArrowheads="1"/>
          </p:cNvSpPr>
          <p:nvPr>
            <p:ph type="title"/>
          </p:nvPr>
        </p:nvSpPr>
        <p:spPr>
          <a:xfrm>
            <a:off x="179388" y="115888"/>
            <a:ext cx="8583612" cy="1908175"/>
          </a:xfrm>
        </p:spPr>
        <p:txBody>
          <a:bodyPr/>
          <a:lstStyle/>
          <a:p>
            <a:pPr eaLnBrk="1" hangingPunct="1">
              <a:defRPr/>
            </a:pPr>
            <a:r>
              <a:rPr lang="en-US" sz="3000" dirty="0" smtClean="0"/>
              <a:t>E. Next days in the PSNC classroom for a new student                                                                 </a:t>
            </a:r>
            <a:r>
              <a:rPr lang="es-ES" sz="3000" i="1" dirty="0" smtClean="0"/>
              <a:t>El </a:t>
            </a:r>
            <a:r>
              <a:rPr lang="es-ES" sz="3000" i="1" dirty="0"/>
              <a:t>segundo día en el aula de EPNC para un nuevo estudiante </a:t>
            </a:r>
            <a:endParaRPr lang="en-US" sz="3000" i="1" dirty="0" smtClean="0"/>
          </a:p>
        </p:txBody>
      </p:sp>
      <p:sp>
        <p:nvSpPr>
          <p:cNvPr id="61443" name="Rectangle 3"/>
          <p:cNvSpPr>
            <a:spLocks noGrp="1" noChangeArrowheads="1"/>
          </p:cNvSpPr>
          <p:nvPr>
            <p:ph type="body" idx="1"/>
          </p:nvPr>
        </p:nvSpPr>
        <p:spPr>
          <a:xfrm>
            <a:off x="179388" y="2060575"/>
            <a:ext cx="8748712" cy="4359275"/>
          </a:xfrm>
        </p:spPr>
        <p:txBody>
          <a:bodyPr/>
          <a:lstStyle/>
          <a:p>
            <a:pPr marL="0" indent="0" eaLnBrk="1" hangingPunct="1">
              <a:spcAft>
                <a:spcPct val="25000"/>
              </a:spcAft>
              <a:buClr>
                <a:srgbClr val="FFCC66"/>
              </a:buClr>
              <a:buFont typeface="Wingdings" pitchFamily="2" charset="2"/>
              <a:buNone/>
              <a:defRPr/>
            </a:pPr>
            <a:r>
              <a:rPr lang="en-US" sz="2800" dirty="0">
                <a:solidFill>
                  <a:srgbClr val="FFFFFF"/>
                </a:solidFill>
                <a:effectLst>
                  <a:outerShdw blurRad="38100" dist="38100" dir="2700000" algn="tl">
                    <a:srgbClr val="000000"/>
                  </a:outerShdw>
                </a:effectLst>
              </a:rPr>
              <a:t>2. After they complete their first Scripture Memory Verse, then you will give them 2 new things—</a:t>
            </a:r>
            <a:r>
              <a:rPr lang="en-US" sz="2800" dirty="0">
                <a:solidFill>
                  <a:srgbClr val="FFCC00"/>
                </a:solidFill>
                <a:effectLst>
                  <a:outerShdw blurRad="38100" dist="38100" dir="2700000" algn="tl">
                    <a:srgbClr val="000000"/>
                  </a:outerShdw>
                </a:effectLst>
              </a:rPr>
              <a:t>Lesson 102</a:t>
            </a:r>
            <a:r>
              <a:rPr lang="en-US" sz="2800" dirty="0">
                <a:solidFill>
                  <a:srgbClr val="FFFFFF"/>
                </a:solidFill>
                <a:effectLst>
                  <a:outerShdw blurRad="38100" dist="38100" dir="2700000" algn="tl">
                    <a:srgbClr val="000000"/>
                  </a:outerShdw>
                </a:effectLst>
              </a:rPr>
              <a:t> and a new Scripture Verse. Introduce the </a:t>
            </a:r>
            <a:r>
              <a:rPr lang="en-US" sz="2800" dirty="0">
                <a:solidFill>
                  <a:srgbClr val="FFCC00"/>
                </a:solidFill>
                <a:effectLst>
                  <a:outerShdw blurRad="38100" dist="38100" dir="2700000" algn="tl">
                    <a:srgbClr val="000000"/>
                  </a:outerShdw>
                </a:effectLst>
              </a:rPr>
              <a:t>Daily Goal Sheet.</a:t>
            </a:r>
            <a:r>
              <a:rPr lang="pt-BR" sz="2800" dirty="0">
                <a:solidFill>
                  <a:srgbClr val="FFCC00"/>
                </a:solidFill>
                <a:effectLst>
                  <a:outerShdw blurRad="38100" dist="38100" dir="2700000" algn="tl">
                    <a:srgbClr val="000000"/>
                  </a:outerShdw>
                </a:effectLst>
              </a:rPr>
              <a:t> </a:t>
            </a:r>
            <a:r>
              <a:rPr lang="es-ES" sz="2800" i="1" dirty="0">
                <a:solidFill>
                  <a:srgbClr val="FFFFFF"/>
                </a:solidFill>
                <a:effectLst>
                  <a:outerShdw blurRad="38100" dist="38100" dir="2700000" algn="tl">
                    <a:srgbClr val="000000"/>
                  </a:outerShdw>
                </a:effectLst>
              </a:rPr>
              <a:t>Después que haya terminado su primer versículo de la Escritura, usted le dará 2 cosas </a:t>
            </a:r>
            <a:r>
              <a:rPr lang="es-ES" sz="2800" i="1" dirty="0">
                <a:solidFill>
                  <a:srgbClr val="FFCC00"/>
                </a:solidFill>
                <a:effectLst>
                  <a:outerShdw blurRad="38100" dist="38100" dir="2700000" algn="tl">
                    <a:srgbClr val="000000"/>
                  </a:outerShdw>
                </a:effectLst>
              </a:rPr>
              <a:t>nuevas—la Lección 102 </a:t>
            </a:r>
            <a:r>
              <a:rPr lang="es-ES" sz="2800" i="1" dirty="0">
                <a:solidFill>
                  <a:srgbClr val="FFFFFF"/>
                </a:solidFill>
                <a:effectLst>
                  <a:outerShdw blurRad="38100" dist="38100" dir="2700000" algn="tl">
                    <a:srgbClr val="000000"/>
                  </a:outerShdw>
                </a:effectLst>
              </a:rPr>
              <a:t>y un nuevo versículo de la Escritura. Presente la </a:t>
            </a:r>
            <a:r>
              <a:rPr lang="es-ES" sz="2800" i="1" dirty="0">
                <a:solidFill>
                  <a:srgbClr val="FFCC00"/>
                </a:solidFill>
                <a:effectLst>
                  <a:outerShdw blurRad="38100" dist="38100" dir="2700000" algn="tl">
                    <a:srgbClr val="000000"/>
                  </a:outerShdw>
                </a:effectLst>
              </a:rPr>
              <a:t>Hoja Diaria de Logros</a:t>
            </a:r>
            <a:r>
              <a:rPr lang="es-ES" sz="2800" i="1" dirty="0" smtClean="0">
                <a:solidFill>
                  <a:srgbClr val="FFCC00"/>
                </a:solidFill>
                <a:effectLst>
                  <a:outerShdw blurRad="38100" dist="38100" dir="2700000" algn="tl">
                    <a:srgbClr val="000000"/>
                  </a:outerShdw>
                </a:effectLst>
              </a:rPr>
              <a:t>.</a:t>
            </a:r>
          </a:p>
          <a:p>
            <a:pPr marL="0" indent="0" eaLnBrk="1" hangingPunct="1">
              <a:spcAft>
                <a:spcPct val="25000"/>
              </a:spcAft>
              <a:buClr>
                <a:srgbClr val="FFCC66"/>
              </a:buClr>
              <a:buFont typeface="Wingdings" pitchFamily="2" charset="2"/>
              <a:buNone/>
              <a:defRPr/>
            </a:pPr>
            <a:r>
              <a:rPr lang="pt-BR" sz="2800" dirty="0" smtClean="0">
                <a:solidFill>
                  <a:srgbClr val="FFFFFF"/>
                </a:solidFill>
                <a:effectLst>
                  <a:outerShdw blurRad="38100" dist="38100" dir="2700000" algn="tl">
                    <a:srgbClr val="000000"/>
                  </a:outerShdw>
                </a:effectLst>
              </a:rPr>
              <a:t>3</a:t>
            </a:r>
            <a:r>
              <a:rPr lang="pt-BR" sz="2800" dirty="0">
                <a:solidFill>
                  <a:srgbClr val="FFFFFF"/>
                </a:solidFill>
                <a:effectLst>
                  <a:outerShdw blurRad="38100" dist="38100" dir="2700000" algn="tl">
                    <a:srgbClr val="000000"/>
                  </a:outerShdw>
                </a:effectLst>
              </a:rPr>
              <a:t>. </a:t>
            </a:r>
            <a:r>
              <a:rPr lang="en-US" sz="2800" dirty="0">
                <a:solidFill>
                  <a:srgbClr val="FFFFFF"/>
                </a:solidFill>
                <a:effectLst>
                  <a:outerShdw blurRad="38100" dist="38100" dir="2700000" algn="tl">
                    <a:srgbClr val="000000"/>
                  </a:outerShdw>
                </a:effectLst>
              </a:rPr>
              <a:t>After a few days, get them started on the </a:t>
            </a:r>
            <a:r>
              <a:rPr lang="en-US" sz="2800" dirty="0">
                <a:solidFill>
                  <a:srgbClr val="FFCC00"/>
                </a:solidFill>
                <a:effectLst>
                  <a:outerShdw blurRad="38100" dist="38100" dir="2700000" algn="tl">
                    <a:srgbClr val="000000"/>
                  </a:outerShdw>
                </a:effectLst>
              </a:rPr>
              <a:t>Bible Reading Class. </a:t>
            </a:r>
            <a:r>
              <a:rPr lang="en-US" sz="2800" dirty="0" smtClean="0">
                <a:solidFill>
                  <a:srgbClr val="FFCC00"/>
                </a:solidFill>
                <a:effectLst>
                  <a:outerShdw blurRad="38100" dist="38100" dir="2700000" algn="tl">
                    <a:srgbClr val="000000"/>
                  </a:outerShdw>
                </a:effectLst>
              </a:rPr>
              <a:t>                                                                       </a:t>
            </a:r>
            <a:r>
              <a:rPr lang="es-ES" sz="2800" i="1" dirty="0" smtClean="0">
                <a:solidFill>
                  <a:srgbClr val="FFFFFF"/>
                </a:solidFill>
                <a:effectLst>
                  <a:outerShdw blurRad="38100" dist="38100" dir="2700000" algn="tl">
                    <a:srgbClr val="000000"/>
                  </a:outerShdw>
                </a:effectLst>
              </a:rPr>
              <a:t>Después </a:t>
            </a:r>
            <a:r>
              <a:rPr lang="es-ES" sz="2800" i="1" dirty="0">
                <a:solidFill>
                  <a:srgbClr val="FFFFFF"/>
                </a:solidFill>
                <a:effectLst>
                  <a:outerShdw blurRad="38100" dist="38100" dir="2700000" algn="tl">
                    <a:srgbClr val="000000"/>
                  </a:outerShdw>
                </a:effectLst>
              </a:rPr>
              <a:t>de unos días, pídale que comience con </a:t>
            </a:r>
            <a:r>
              <a:rPr lang="es-ES" sz="2800" i="1" dirty="0">
                <a:solidFill>
                  <a:srgbClr val="FFCC00"/>
                </a:solidFill>
                <a:effectLst>
                  <a:outerShdw blurRad="38100" dist="38100" dir="2700000" algn="tl">
                    <a:srgbClr val="000000"/>
                  </a:outerShdw>
                </a:effectLst>
              </a:rPr>
              <a:t>la Clase de lectura bíblica</a:t>
            </a:r>
            <a:r>
              <a:rPr lang="es-ES" sz="2800" dirty="0" smtClean="0">
                <a:solidFill>
                  <a:srgbClr val="FFCC00"/>
                </a:solidFill>
                <a:effectLst>
                  <a:outerShdw blurRad="38100" dist="38100" dir="2700000" algn="tl">
                    <a:srgbClr val="000000"/>
                  </a:outerShdw>
                </a:effectLst>
              </a:rPr>
              <a:t>.</a:t>
            </a:r>
            <a:endParaRPr lang="en-US" sz="2800" i="1" dirty="0">
              <a:solidFill>
                <a:srgbClr val="FFCC00"/>
              </a:solidFill>
              <a:effectLst>
                <a:outerShdw blurRad="38100" dist="38100" dir="2700000" algn="tl">
                  <a:srgbClr val="000000"/>
                </a:outerShdw>
              </a:effectLst>
            </a:endParaRPr>
          </a:p>
          <a:p>
            <a:pPr marL="0" indent="0" eaLnBrk="1" hangingPunct="1">
              <a:spcAft>
                <a:spcPct val="25000"/>
              </a:spcAft>
              <a:buFont typeface="Wingdings" pitchFamily="2" charset="2"/>
              <a:buNone/>
              <a:defRPr/>
            </a:pPr>
            <a:endParaRPr lang="en-US" sz="2800" dirty="0" smtClean="0">
              <a:solidFill>
                <a:srgbClr val="FFCC00"/>
              </a:solidFill>
              <a:effectLst>
                <a:outerShdw blurRad="38100" dist="38100" dir="2700000" algn="tl">
                  <a:srgbClr val="000000"/>
                </a:outerShdw>
              </a:effectLst>
            </a:endParaRPr>
          </a:p>
        </p:txBody>
      </p:sp>
      <p:sp>
        <p:nvSpPr>
          <p:cNvPr id="3687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PSNC #6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500" fill="hold"/>
                                        <p:tgtEl>
                                          <p:spTgt spid="61442"/>
                                        </p:tgtEl>
                                        <p:attrNameLst>
                                          <p:attrName>ppt_w</p:attrName>
                                        </p:attrNameLst>
                                      </p:cBhvr>
                                      <p:tavLst>
                                        <p:tav tm="0">
                                          <p:val>
                                            <p:fltVal val="0"/>
                                          </p:val>
                                        </p:tav>
                                        <p:tav tm="100000">
                                          <p:val>
                                            <p:strVal val="#ppt_w"/>
                                          </p:val>
                                        </p:tav>
                                      </p:tavLst>
                                    </p:anim>
                                    <p:anim calcmode="lin" valueType="num">
                                      <p:cBhvr>
                                        <p:cTn id="8" dur="500" fill="hold"/>
                                        <p:tgtEl>
                                          <p:spTgt spid="61442"/>
                                        </p:tgtEl>
                                        <p:attrNameLst>
                                          <p:attrName>ppt_h</p:attrName>
                                        </p:attrNameLst>
                                      </p:cBhvr>
                                      <p:tavLst>
                                        <p:tav tm="0">
                                          <p:val>
                                            <p:fltVal val="0"/>
                                          </p:val>
                                        </p:tav>
                                        <p:tav tm="100000">
                                          <p:val>
                                            <p:strVal val="#ppt_h"/>
                                          </p:val>
                                        </p:tav>
                                      </p:tavLst>
                                    </p:anim>
                                    <p:animEffect transition="in" filter="fade">
                                      <p:cBhvr>
                                        <p:cTn id="9" dur="500"/>
                                        <p:tgtEl>
                                          <p:spTgt spid="614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1443">
                                            <p:txEl>
                                              <p:pRg st="0" end="0"/>
                                            </p:txEl>
                                          </p:spTgt>
                                        </p:tgtEl>
                                        <p:attrNameLst>
                                          <p:attrName>style.visibility</p:attrName>
                                        </p:attrNameLst>
                                      </p:cBhvr>
                                      <p:to>
                                        <p:strVal val="visible"/>
                                      </p:to>
                                    </p:set>
                                    <p:animEffect transition="in" filter="fade">
                                      <p:cBhvr>
                                        <p:cTn id="14" dur="1000">
                                          <p:stCondLst>
                                            <p:cond delay="0"/>
                                          </p:stCondLst>
                                        </p:cTn>
                                        <p:tgtEl>
                                          <p:spTgt spid="6144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1443">
                                            <p:txEl>
                                              <p:pRg st="1" end="1"/>
                                            </p:txEl>
                                          </p:spTgt>
                                        </p:tgtEl>
                                        <p:attrNameLst>
                                          <p:attrName>style.visibility</p:attrName>
                                        </p:attrNameLst>
                                      </p:cBhvr>
                                      <p:to>
                                        <p:strVal val="visible"/>
                                      </p:to>
                                    </p:set>
                                    <p:animEffect transition="in" filter="fade">
                                      <p:cBhvr>
                                        <p:cTn id="19" dur="1000">
                                          <p:stCondLst>
                                            <p:cond delay="0"/>
                                          </p:stCondLst>
                                        </p:cTn>
                                        <p:tgtEl>
                                          <p:spTgt spid="61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8/2010</a:t>
            </a:r>
          </a:p>
        </p:txBody>
      </p:sp>
      <p:sp>
        <p:nvSpPr>
          <p:cNvPr id="5" name="Slide Number Placeholder 5"/>
          <p:cNvSpPr>
            <a:spLocks noGrp="1"/>
          </p:cNvSpPr>
          <p:nvPr>
            <p:ph type="sldNum" sz="quarter" idx="12"/>
          </p:nvPr>
        </p:nvSpPr>
        <p:spPr/>
        <p:txBody>
          <a:bodyPr/>
          <a:lstStyle/>
          <a:p>
            <a:pPr lvl="1">
              <a:defRPr/>
            </a:pPr>
            <a:fld id="{C0449700-2E05-4DCD-80A8-F433EC4117BB}" type="slidenum">
              <a:rPr lang="en-US"/>
              <a:pPr lvl="1">
                <a:defRPr/>
              </a:pPr>
              <a:t>25</a:t>
            </a:fld>
            <a:endParaRPr lang="en-US">
              <a:latin typeface="Times New Roman" pitchFamily="18" charset="0"/>
            </a:endParaRPr>
          </a:p>
        </p:txBody>
      </p:sp>
      <p:sp>
        <p:nvSpPr>
          <p:cNvPr id="61442" name="Rectangle 2"/>
          <p:cNvSpPr>
            <a:spLocks noGrp="1" noChangeArrowheads="1"/>
          </p:cNvSpPr>
          <p:nvPr>
            <p:ph type="title"/>
          </p:nvPr>
        </p:nvSpPr>
        <p:spPr>
          <a:xfrm>
            <a:off x="179388" y="115888"/>
            <a:ext cx="8583612" cy="1908175"/>
          </a:xfrm>
        </p:spPr>
        <p:txBody>
          <a:bodyPr/>
          <a:lstStyle/>
          <a:p>
            <a:pPr eaLnBrk="1" hangingPunct="1">
              <a:defRPr/>
            </a:pPr>
            <a:r>
              <a:rPr lang="en-US" sz="3000" dirty="0" smtClean="0"/>
              <a:t>E. Next days in the PSNC classroom for a new student                                                                 </a:t>
            </a:r>
            <a:r>
              <a:rPr lang="es-ES" sz="3000" i="1" dirty="0" smtClean="0"/>
              <a:t>El </a:t>
            </a:r>
            <a:r>
              <a:rPr lang="es-ES" sz="3000" i="1" dirty="0"/>
              <a:t>segundo día en el aula de EPNC para un nuevo estudiante </a:t>
            </a:r>
            <a:endParaRPr lang="en-US" sz="3000" i="1" dirty="0" smtClean="0"/>
          </a:p>
        </p:txBody>
      </p:sp>
      <p:sp>
        <p:nvSpPr>
          <p:cNvPr id="61443" name="Rectangle 3"/>
          <p:cNvSpPr>
            <a:spLocks noGrp="1" noChangeArrowheads="1"/>
          </p:cNvSpPr>
          <p:nvPr>
            <p:ph type="body" idx="1"/>
          </p:nvPr>
        </p:nvSpPr>
        <p:spPr>
          <a:xfrm>
            <a:off x="179388" y="2060575"/>
            <a:ext cx="8748712" cy="4359275"/>
          </a:xfrm>
        </p:spPr>
        <p:txBody>
          <a:bodyPr/>
          <a:lstStyle/>
          <a:p>
            <a:pPr marL="0" indent="0" eaLnBrk="1" hangingPunct="1">
              <a:spcAft>
                <a:spcPct val="25000"/>
              </a:spcAft>
              <a:buClr>
                <a:srgbClr val="FFCC66"/>
              </a:buClr>
              <a:buFont typeface="Wingdings" pitchFamily="2" charset="2"/>
              <a:buNone/>
              <a:defRPr/>
            </a:pPr>
            <a:r>
              <a:rPr lang="en-US" sz="2800" dirty="0">
                <a:solidFill>
                  <a:srgbClr val="FFFFFF"/>
                </a:solidFill>
                <a:effectLst>
                  <a:outerShdw blurRad="38100" dist="38100" dir="2700000" algn="tl">
                    <a:srgbClr val="000000"/>
                  </a:outerShdw>
                </a:effectLst>
              </a:rPr>
              <a:t>4. After a few more days, get them started on the </a:t>
            </a:r>
            <a:r>
              <a:rPr lang="en-US" sz="2800" dirty="0">
                <a:solidFill>
                  <a:srgbClr val="FFCC00"/>
                </a:solidFill>
                <a:effectLst>
                  <a:outerShdw blurRad="38100" dist="38100" dir="2700000" algn="tl">
                    <a:srgbClr val="000000"/>
                  </a:outerShdw>
                </a:effectLst>
              </a:rPr>
              <a:t>Personal Reading Class. </a:t>
            </a:r>
            <a:r>
              <a:rPr lang="en-US" sz="2800" dirty="0" smtClean="0">
                <a:solidFill>
                  <a:srgbClr val="FFCC00"/>
                </a:solidFill>
                <a:effectLst>
                  <a:outerShdw blurRad="38100" dist="38100" dir="2700000" algn="tl">
                    <a:srgbClr val="000000"/>
                  </a:outerShdw>
                </a:effectLst>
              </a:rPr>
              <a:t>                                                                    </a:t>
            </a:r>
            <a:r>
              <a:rPr lang="es-ES" sz="2800" i="1" dirty="0" smtClean="0">
                <a:effectLst>
                  <a:outerShdw blurRad="38100" dist="38100" dir="2700000" algn="tl">
                    <a:srgbClr val="000000"/>
                  </a:outerShdw>
                </a:effectLst>
              </a:rPr>
              <a:t>Después </a:t>
            </a:r>
            <a:r>
              <a:rPr lang="es-ES" sz="2800" i="1" dirty="0">
                <a:effectLst>
                  <a:outerShdw blurRad="38100" dist="38100" dir="2700000" algn="tl">
                    <a:srgbClr val="000000"/>
                  </a:outerShdw>
                </a:effectLst>
              </a:rPr>
              <a:t>de unos cuantos días más, pídale que comience con la </a:t>
            </a:r>
            <a:r>
              <a:rPr lang="es-ES" sz="2800" i="1" dirty="0">
                <a:solidFill>
                  <a:srgbClr val="FFCC00"/>
                </a:solidFill>
                <a:effectLst>
                  <a:outerShdw blurRad="38100" dist="38100" dir="2700000" algn="tl">
                    <a:srgbClr val="000000"/>
                  </a:outerShdw>
                </a:effectLst>
              </a:rPr>
              <a:t>Clase de lectura personal</a:t>
            </a:r>
            <a:r>
              <a:rPr lang="es-ES" sz="2800" i="1" dirty="0" smtClean="0">
                <a:effectLst>
                  <a:outerShdw blurRad="38100" dist="38100" dir="2700000" algn="tl">
                    <a:srgbClr val="000000"/>
                  </a:outerShdw>
                </a:effectLst>
              </a:rPr>
              <a:t>.</a:t>
            </a:r>
            <a:endParaRPr lang="pt-BR" sz="2800" i="1" dirty="0">
              <a:effectLst>
                <a:outerShdw blurRad="38100" dist="38100" dir="2700000" algn="tl">
                  <a:srgbClr val="000000"/>
                </a:outerShdw>
              </a:effectLst>
            </a:endParaRPr>
          </a:p>
          <a:p>
            <a:pPr marL="0" indent="0" eaLnBrk="1" hangingPunct="1">
              <a:spcAft>
                <a:spcPct val="25000"/>
              </a:spcAft>
              <a:buClr>
                <a:srgbClr val="FFCC66"/>
              </a:buClr>
              <a:buFont typeface="Wingdings" pitchFamily="2" charset="2"/>
              <a:buNone/>
              <a:defRPr/>
            </a:pPr>
            <a:r>
              <a:rPr lang="pt-BR" sz="2800" dirty="0">
                <a:solidFill>
                  <a:srgbClr val="FFFFFF"/>
                </a:solidFill>
                <a:effectLst>
                  <a:outerShdw blurRad="38100" dist="38100" dir="2700000" algn="tl">
                    <a:srgbClr val="000000"/>
                  </a:outerShdw>
                </a:effectLst>
              </a:rPr>
              <a:t>5. </a:t>
            </a:r>
            <a:r>
              <a:rPr lang="en-US" sz="2800" dirty="0">
                <a:solidFill>
                  <a:srgbClr val="FFFFFF"/>
                </a:solidFill>
                <a:effectLst>
                  <a:outerShdw blurRad="38100" dist="38100" dir="2700000" algn="tl">
                    <a:srgbClr val="000000"/>
                  </a:outerShdw>
                </a:effectLst>
              </a:rPr>
              <a:t>After a few more days, get them started on the </a:t>
            </a:r>
            <a:r>
              <a:rPr lang="en-US" sz="2800" dirty="0">
                <a:solidFill>
                  <a:srgbClr val="FFCC00"/>
                </a:solidFill>
                <a:effectLst>
                  <a:outerShdw blurRad="38100" dist="38100" dir="2700000" algn="tl">
                    <a:srgbClr val="000000"/>
                  </a:outerShdw>
                </a:effectLst>
              </a:rPr>
              <a:t>Character Qualities Class. </a:t>
            </a:r>
            <a:r>
              <a:rPr lang="en-US" sz="2800" dirty="0" smtClean="0">
                <a:solidFill>
                  <a:srgbClr val="FFCC00"/>
                </a:solidFill>
                <a:effectLst>
                  <a:outerShdw blurRad="38100" dist="38100" dir="2700000" algn="tl">
                    <a:srgbClr val="000000"/>
                  </a:outerShdw>
                </a:effectLst>
              </a:rPr>
              <a:t>                                            </a:t>
            </a:r>
            <a:r>
              <a:rPr lang="es-ES" sz="2800" i="1" dirty="0" smtClean="0">
                <a:effectLst>
                  <a:outerShdw blurRad="38100" dist="38100" dir="2700000" algn="tl">
                    <a:srgbClr val="000000"/>
                  </a:outerShdw>
                </a:effectLst>
              </a:rPr>
              <a:t>Después </a:t>
            </a:r>
            <a:r>
              <a:rPr lang="es-ES" sz="2800" i="1" dirty="0">
                <a:effectLst>
                  <a:outerShdw blurRad="38100" dist="38100" dir="2700000" algn="tl">
                    <a:srgbClr val="000000"/>
                  </a:outerShdw>
                </a:effectLst>
              </a:rPr>
              <a:t>de unos cuantos días más, pídale que comience con </a:t>
            </a:r>
            <a:r>
              <a:rPr lang="es-ES" sz="2800" i="1" dirty="0">
                <a:solidFill>
                  <a:srgbClr val="FFCC00"/>
                </a:solidFill>
                <a:effectLst>
                  <a:outerShdw blurRad="38100" dist="38100" dir="2700000" algn="tl">
                    <a:srgbClr val="000000"/>
                  </a:outerShdw>
                </a:effectLst>
              </a:rPr>
              <a:t>la Clase de cualidades de carácter</a:t>
            </a:r>
            <a:r>
              <a:rPr lang="es-ES" sz="2800" dirty="0">
                <a:effectLst>
                  <a:outerShdw blurRad="38100" dist="38100" dir="2700000" algn="tl">
                    <a:srgbClr val="000000"/>
                  </a:outerShdw>
                </a:effectLst>
              </a:rPr>
              <a:t>.</a:t>
            </a:r>
            <a:endParaRPr lang="en-US" sz="2800" i="1" dirty="0">
              <a:effectLst>
                <a:outerShdw blurRad="38100" dist="38100" dir="2700000" algn="tl">
                  <a:srgbClr val="000000"/>
                </a:outerShdw>
              </a:effectLst>
            </a:endParaRPr>
          </a:p>
        </p:txBody>
      </p:sp>
      <p:sp>
        <p:nvSpPr>
          <p:cNvPr id="3789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PSNC #6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500" fill="hold"/>
                                        <p:tgtEl>
                                          <p:spTgt spid="61442"/>
                                        </p:tgtEl>
                                        <p:attrNameLst>
                                          <p:attrName>ppt_w</p:attrName>
                                        </p:attrNameLst>
                                      </p:cBhvr>
                                      <p:tavLst>
                                        <p:tav tm="0">
                                          <p:val>
                                            <p:fltVal val="0"/>
                                          </p:val>
                                        </p:tav>
                                        <p:tav tm="100000">
                                          <p:val>
                                            <p:strVal val="#ppt_w"/>
                                          </p:val>
                                        </p:tav>
                                      </p:tavLst>
                                    </p:anim>
                                    <p:anim calcmode="lin" valueType="num">
                                      <p:cBhvr>
                                        <p:cTn id="8" dur="500" fill="hold"/>
                                        <p:tgtEl>
                                          <p:spTgt spid="61442"/>
                                        </p:tgtEl>
                                        <p:attrNameLst>
                                          <p:attrName>ppt_h</p:attrName>
                                        </p:attrNameLst>
                                      </p:cBhvr>
                                      <p:tavLst>
                                        <p:tav tm="0">
                                          <p:val>
                                            <p:fltVal val="0"/>
                                          </p:val>
                                        </p:tav>
                                        <p:tav tm="100000">
                                          <p:val>
                                            <p:strVal val="#ppt_h"/>
                                          </p:val>
                                        </p:tav>
                                      </p:tavLst>
                                    </p:anim>
                                    <p:animEffect transition="in" filter="fade">
                                      <p:cBhvr>
                                        <p:cTn id="9" dur="500"/>
                                        <p:tgtEl>
                                          <p:spTgt spid="614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1443">
                                            <p:txEl>
                                              <p:pRg st="0" end="0"/>
                                            </p:txEl>
                                          </p:spTgt>
                                        </p:tgtEl>
                                        <p:attrNameLst>
                                          <p:attrName>style.visibility</p:attrName>
                                        </p:attrNameLst>
                                      </p:cBhvr>
                                      <p:to>
                                        <p:strVal val="visible"/>
                                      </p:to>
                                    </p:set>
                                    <p:animEffect transition="in" filter="fade">
                                      <p:cBhvr>
                                        <p:cTn id="14" dur="1000">
                                          <p:stCondLst>
                                            <p:cond delay="0"/>
                                          </p:stCondLst>
                                        </p:cTn>
                                        <p:tgtEl>
                                          <p:spTgt spid="6144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1443">
                                            <p:txEl>
                                              <p:pRg st="1" end="1"/>
                                            </p:txEl>
                                          </p:spTgt>
                                        </p:tgtEl>
                                        <p:attrNameLst>
                                          <p:attrName>style.visibility</p:attrName>
                                        </p:attrNameLst>
                                      </p:cBhvr>
                                      <p:to>
                                        <p:strVal val="visible"/>
                                      </p:to>
                                    </p:set>
                                    <p:animEffect transition="in" filter="fade">
                                      <p:cBhvr>
                                        <p:cTn id="19" dur="1000">
                                          <p:stCondLst>
                                            <p:cond delay="0"/>
                                          </p:stCondLst>
                                        </p:cTn>
                                        <p:tgtEl>
                                          <p:spTgt spid="61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8/2010</a:t>
            </a:r>
          </a:p>
        </p:txBody>
      </p:sp>
      <p:sp>
        <p:nvSpPr>
          <p:cNvPr id="5" name="Slide Number Placeholder 5"/>
          <p:cNvSpPr>
            <a:spLocks noGrp="1"/>
          </p:cNvSpPr>
          <p:nvPr>
            <p:ph type="sldNum" sz="quarter" idx="12"/>
          </p:nvPr>
        </p:nvSpPr>
        <p:spPr/>
        <p:txBody>
          <a:bodyPr/>
          <a:lstStyle/>
          <a:p>
            <a:pPr lvl="1">
              <a:defRPr/>
            </a:pPr>
            <a:fld id="{0700F36E-D2C9-4845-A101-77F7A4077827}" type="slidenum">
              <a:rPr lang="en-US"/>
              <a:pPr lvl="1">
                <a:defRPr/>
              </a:pPr>
              <a:t>26</a:t>
            </a:fld>
            <a:endParaRPr lang="en-US">
              <a:latin typeface="Times New Roman" pitchFamily="18" charset="0"/>
            </a:endParaRPr>
          </a:p>
        </p:txBody>
      </p:sp>
      <p:sp>
        <p:nvSpPr>
          <p:cNvPr id="63490" name="Rectangle 2"/>
          <p:cNvSpPr>
            <a:spLocks noGrp="1" noChangeArrowheads="1"/>
          </p:cNvSpPr>
          <p:nvPr>
            <p:ph type="title"/>
          </p:nvPr>
        </p:nvSpPr>
        <p:spPr>
          <a:xfrm>
            <a:off x="287338" y="225425"/>
            <a:ext cx="8713787" cy="2232025"/>
          </a:xfrm>
        </p:spPr>
        <p:txBody>
          <a:bodyPr/>
          <a:lstStyle/>
          <a:p>
            <a:pPr eaLnBrk="1" hangingPunct="1">
              <a:defRPr/>
            </a:pPr>
            <a:r>
              <a:rPr lang="en-US" sz="3200" dirty="0" smtClean="0"/>
              <a:t>F. Teacher’s work </a:t>
            </a:r>
            <a:r>
              <a:rPr lang="en-US" sz="3200" u="sng" dirty="0" smtClean="0"/>
              <a:t>after PSNC class</a:t>
            </a:r>
            <a:r>
              <a:rPr lang="en-US" sz="3200" dirty="0" smtClean="0"/>
              <a:t> each day </a:t>
            </a:r>
            <a:r>
              <a:rPr lang="es-ES" sz="3200" i="1" dirty="0"/>
              <a:t>El trabajo del maestro para cada día </a:t>
            </a:r>
            <a:r>
              <a:rPr lang="es-ES" sz="3200" i="1" u="sng" dirty="0"/>
              <a:t>después de la clase de EPNC </a:t>
            </a:r>
            <a:endParaRPr lang="en-US" sz="3200" i="1" u="sng" dirty="0" smtClean="0"/>
          </a:p>
        </p:txBody>
      </p:sp>
      <p:sp>
        <p:nvSpPr>
          <p:cNvPr id="63491" name="Rectangle 3"/>
          <p:cNvSpPr>
            <a:spLocks noGrp="1" noChangeArrowheads="1"/>
          </p:cNvSpPr>
          <p:nvPr>
            <p:ph type="body" idx="1"/>
          </p:nvPr>
        </p:nvSpPr>
        <p:spPr>
          <a:xfrm>
            <a:off x="179388" y="2420938"/>
            <a:ext cx="8677275" cy="3998912"/>
          </a:xfrm>
        </p:spPr>
        <p:txBody>
          <a:bodyPr/>
          <a:lstStyle/>
          <a:p>
            <a:pPr marL="514350" indent="-514350" eaLnBrk="1" hangingPunct="1">
              <a:spcAft>
                <a:spcPct val="25000"/>
              </a:spcAft>
              <a:buFont typeface="Wingdings" pitchFamily="2" charset="2"/>
              <a:buAutoNum type="arabicPeriod"/>
              <a:defRPr/>
            </a:pPr>
            <a:r>
              <a:rPr lang="en-US" sz="2800" dirty="0" smtClean="0">
                <a:effectLst>
                  <a:outerShdw blurRad="38100" dist="38100" dir="2700000" algn="tl">
                    <a:srgbClr val="000000"/>
                  </a:outerShdw>
                </a:effectLst>
              </a:rPr>
              <a:t>Take all the lessons out of the top stack tray labeled “To Test.”                                                                    </a:t>
            </a:r>
            <a:r>
              <a:rPr lang="es-ES" sz="2800" i="1" dirty="0" smtClean="0">
                <a:effectLst>
                  <a:outerShdw blurRad="38100" dist="38100" dir="2700000" algn="tl">
                    <a:srgbClr val="000000"/>
                  </a:outerShdw>
                </a:effectLst>
              </a:rPr>
              <a:t>Saque </a:t>
            </a:r>
            <a:r>
              <a:rPr lang="es-ES" sz="2800" i="1" dirty="0">
                <a:effectLst>
                  <a:outerShdw blurRad="38100" dist="38100" dir="2700000" algn="tl">
                    <a:srgbClr val="000000"/>
                  </a:outerShdw>
                </a:effectLst>
              </a:rPr>
              <a:t>todas las lecciones de la bandeja de arriba rotulada “Para examinar</a:t>
            </a:r>
            <a:r>
              <a:rPr lang="es-ES" sz="2800" i="1" dirty="0" smtClean="0">
                <a:effectLst>
                  <a:outerShdw blurRad="38100" dist="38100" dir="2700000" algn="tl">
                    <a:srgbClr val="000000"/>
                  </a:outerShdw>
                </a:effectLst>
              </a:rPr>
              <a:t>”.              </a:t>
            </a:r>
          </a:p>
          <a:p>
            <a:pPr marL="514350" indent="-514350" eaLnBrk="1" hangingPunct="1">
              <a:spcAft>
                <a:spcPct val="25000"/>
              </a:spcAft>
              <a:buFont typeface="Wingdings" pitchFamily="2" charset="2"/>
              <a:buAutoNum type="arabicPeriod"/>
              <a:defRPr/>
            </a:pPr>
            <a:r>
              <a:rPr lang="en-US" sz="2800" dirty="0" smtClean="0">
                <a:effectLst>
                  <a:outerShdw blurRad="38100" dist="38100" dir="2700000" algn="tl">
                    <a:srgbClr val="000000"/>
                  </a:outerShdw>
                </a:effectLst>
              </a:rPr>
              <a:t>Attach the Final Test to the lesson and put it back in the “To Test” tray.                                                </a:t>
            </a:r>
            <a:r>
              <a:rPr lang="es-ES" sz="2800" i="1" dirty="0" smtClean="0">
                <a:effectLst>
                  <a:outerShdw blurRad="38100" dist="38100" dir="2700000" algn="tl">
                    <a:srgbClr val="000000"/>
                  </a:outerShdw>
                </a:effectLst>
              </a:rPr>
              <a:t>Ponga </a:t>
            </a:r>
            <a:r>
              <a:rPr lang="es-ES" sz="2800" i="1" dirty="0">
                <a:effectLst>
                  <a:outerShdw blurRad="38100" dist="38100" dir="2700000" algn="tl">
                    <a:srgbClr val="000000"/>
                  </a:outerShdw>
                </a:effectLst>
              </a:rPr>
              <a:t>el Examen final junto con la lección y devuélvalos a la bandeja rotulada “Para examinar”.</a:t>
            </a:r>
            <a:endParaRPr lang="en-US" sz="2800" i="1" dirty="0" smtClean="0">
              <a:effectLst>
                <a:outerShdw blurRad="38100" dist="38100" dir="2700000" algn="tl">
                  <a:srgbClr val="000000"/>
                </a:outerShdw>
              </a:effectLst>
            </a:endParaRPr>
          </a:p>
        </p:txBody>
      </p:sp>
      <p:sp>
        <p:nvSpPr>
          <p:cNvPr id="3891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PSNC #6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500" fill="hold"/>
                                        <p:tgtEl>
                                          <p:spTgt spid="63490"/>
                                        </p:tgtEl>
                                        <p:attrNameLst>
                                          <p:attrName>ppt_w</p:attrName>
                                        </p:attrNameLst>
                                      </p:cBhvr>
                                      <p:tavLst>
                                        <p:tav tm="0">
                                          <p:val>
                                            <p:fltVal val="0"/>
                                          </p:val>
                                        </p:tav>
                                        <p:tav tm="100000">
                                          <p:val>
                                            <p:strVal val="#ppt_w"/>
                                          </p:val>
                                        </p:tav>
                                      </p:tavLst>
                                    </p:anim>
                                    <p:anim calcmode="lin" valueType="num">
                                      <p:cBhvr>
                                        <p:cTn id="8" dur="500" fill="hold"/>
                                        <p:tgtEl>
                                          <p:spTgt spid="63490"/>
                                        </p:tgtEl>
                                        <p:attrNameLst>
                                          <p:attrName>ppt_h</p:attrName>
                                        </p:attrNameLst>
                                      </p:cBhvr>
                                      <p:tavLst>
                                        <p:tav tm="0">
                                          <p:val>
                                            <p:fltVal val="0"/>
                                          </p:val>
                                        </p:tav>
                                        <p:tav tm="100000">
                                          <p:val>
                                            <p:strVal val="#ppt_h"/>
                                          </p:val>
                                        </p:tav>
                                      </p:tavLst>
                                    </p:anim>
                                    <p:animEffect transition="in" filter="fade">
                                      <p:cBhvr>
                                        <p:cTn id="9" dur="500"/>
                                        <p:tgtEl>
                                          <p:spTgt spid="634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3491">
                                            <p:txEl>
                                              <p:pRg st="0" end="0"/>
                                            </p:txEl>
                                          </p:spTgt>
                                        </p:tgtEl>
                                        <p:attrNameLst>
                                          <p:attrName>style.visibility</p:attrName>
                                        </p:attrNameLst>
                                      </p:cBhvr>
                                      <p:to>
                                        <p:strVal val="visible"/>
                                      </p:to>
                                    </p:set>
                                    <p:animEffect transition="in" filter="fade">
                                      <p:cBhvr>
                                        <p:cTn id="14" dur="1000">
                                          <p:stCondLst>
                                            <p:cond delay="0"/>
                                          </p:stCondLst>
                                        </p:cTn>
                                        <p:tgtEl>
                                          <p:spTgt spid="6349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3491">
                                            <p:txEl>
                                              <p:pRg st="1" end="1"/>
                                            </p:txEl>
                                          </p:spTgt>
                                        </p:tgtEl>
                                        <p:attrNameLst>
                                          <p:attrName>style.visibility</p:attrName>
                                        </p:attrNameLst>
                                      </p:cBhvr>
                                      <p:to>
                                        <p:strVal val="visible"/>
                                      </p:to>
                                    </p:set>
                                    <p:animEffect transition="in" filter="fade">
                                      <p:cBhvr>
                                        <p:cTn id="19" dur="1000">
                                          <p:stCondLst>
                                            <p:cond delay="0"/>
                                          </p:stCondLst>
                                        </p:cTn>
                                        <p:tgtEl>
                                          <p:spTgt spid="634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8/2010</a:t>
            </a:r>
          </a:p>
        </p:txBody>
      </p:sp>
      <p:sp>
        <p:nvSpPr>
          <p:cNvPr id="5" name="Slide Number Placeholder 5"/>
          <p:cNvSpPr>
            <a:spLocks noGrp="1"/>
          </p:cNvSpPr>
          <p:nvPr>
            <p:ph type="sldNum" sz="quarter" idx="12"/>
          </p:nvPr>
        </p:nvSpPr>
        <p:spPr/>
        <p:txBody>
          <a:bodyPr/>
          <a:lstStyle/>
          <a:p>
            <a:pPr lvl="1">
              <a:defRPr/>
            </a:pPr>
            <a:fld id="{DEBE180A-3696-4C38-850B-8BA7A4BC6663}" type="slidenum">
              <a:rPr lang="en-US"/>
              <a:pPr lvl="1">
                <a:defRPr/>
              </a:pPr>
              <a:t>27</a:t>
            </a:fld>
            <a:endParaRPr lang="en-US">
              <a:latin typeface="Times New Roman" pitchFamily="18" charset="0"/>
            </a:endParaRPr>
          </a:p>
        </p:txBody>
      </p:sp>
      <p:sp>
        <p:nvSpPr>
          <p:cNvPr id="63490" name="Rectangle 2"/>
          <p:cNvSpPr>
            <a:spLocks noGrp="1" noChangeArrowheads="1"/>
          </p:cNvSpPr>
          <p:nvPr>
            <p:ph type="title"/>
          </p:nvPr>
        </p:nvSpPr>
        <p:spPr>
          <a:xfrm>
            <a:off x="287338" y="225425"/>
            <a:ext cx="8713787" cy="2232025"/>
          </a:xfrm>
        </p:spPr>
        <p:txBody>
          <a:bodyPr/>
          <a:lstStyle/>
          <a:p>
            <a:pPr eaLnBrk="1" hangingPunct="1">
              <a:defRPr/>
            </a:pPr>
            <a:r>
              <a:rPr lang="en-US" sz="3200" dirty="0" smtClean="0"/>
              <a:t>F. Teacher’s work </a:t>
            </a:r>
            <a:r>
              <a:rPr lang="en-US" sz="3200" u="sng" dirty="0" smtClean="0"/>
              <a:t>after PSNC class</a:t>
            </a:r>
            <a:r>
              <a:rPr lang="en-US" sz="3200" dirty="0" smtClean="0"/>
              <a:t> each day </a:t>
            </a:r>
            <a:r>
              <a:rPr lang="es-ES" sz="3200" i="1" dirty="0"/>
              <a:t>El trabajo del maestro para cada día </a:t>
            </a:r>
            <a:r>
              <a:rPr lang="es-ES" sz="3200" i="1" u="sng" dirty="0"/>
              <a:t>después de la clase de EPNC </a:t>
            </a:r>
            <a:endParaRPr lang="en-US" sz="3200" i="1" u="sng" dirty="0" smtClean="0"/>
          </a:p>
        </p:txBody>
      </p:sp>
      <p:sp>
        <p:nvSpPr>
          <p:cNvPr id="63491" name="Rectangle 3"/>
          <p:cNvSpPr>
            <a:spLocks noGrp="1" noChangeArrowheads="1"/>
          </p:cNvSpPr>
          <p:nvPr>
            <p:ph type="body" idx="1"/>
          </p:nvPr>
        </p:nvSpPr>
        <p:spPr>
          <a:xfrm>
            <a:off x="179388" y="2420938"/>
            <a:ext cx="8677275" cy="3998912"/>
          </a:xfrm>
        </p:spPr>
        <p:txBody>
          <a:bodyPr/>
          <a:lstStyle/>
          <a:p>
            <a:pPr marL="0" indent="0" eaLnBrk="1" hangingPunct="1">
              <a:spcAft>
                <a:spcPct val="25000"/>
              </a:spcAft>
              <a:buClr>
                <a:srgbClr val="FFCC66"/>
              </a:buClr>
              <a:buFont typeface="Wingdings" pitchFamily="2" charset="2"/>
              <a:buNone/>
              <a:defRPr/>
            </a:pPr>
            <a:r>
              <a:rPr lang="en-US" sz="2800" dirty="0">
                <a:solidFill>
                  <a:srgbClr val="FFFFFF"/>
                </a:solidFill>
                <a:effectLst>
                  <a:outerShdw blurRad="38100" dist="38100" dir="2700000" algn="tl">
                    <a:srgbClr val="000000"/>
                  </a:outerShdw>
                </a:effectLst>
              </a:rPr>
              <a:t>3. Take all the papers out of the “File” stack tray.  File them in the appropriate place. </a:t>
            </a:r>
            <a:r>
              <a:rPr lang="en-US" sz="2800" dirty="0" smtClean="0">
                <a:solidFill>
                  <a:srgbClr val="FFFFFF"/>
                </a:solidFill>
                <a:effectLst>
                  <a:outerShdw blurRad="38100" dist="38100" dir="2700000" algn="tl">
                    <a:srgbClr val="000000"/>
                  </a:outerShdw>
                </a:effectLst>
              </a:rPr>
              <a:t>                                                </a:t>
            </a:r>
            <a:r>
              <a:rPr lang="es-ES" sz="2800" i="1" dirty="0" smtClean="0">
                <a:solidFill>
                  <a:srgbClr val="FFFFFF"/>
                </a:solidFill>
                <a:effectLst>
                  <a:outerShdw blurRad="38100" dist="38100" dir="2700000" algn="tl">
                    <a:srgbClr val="000000"/>
                  </a:outerShdw>
                </a:effectLst>
              </a:rPr>
              <a:t>Saque </a:t>
            </a:r>
            <a:r>
              <a:rPr lang="es-ES" sz="2800" i="1" dirty="0">
                <a:solidFill>
                  <a:srgbClr val="FFFFFF"/>
                </a:solidFill>
                <a:effectLst>
                  <a:outerShdw blurRad="38100" dist="38100" dir="2700000" algn="tl">
                    <a:srgbClr val="000000"/>
                  </a:outerShdw>
                </a:effectLst>
              </a:rPr>
              <a:t>todos los papeles de la bandeja rotulada “Archivar”.  Archívelos en el debido lugar</a:t>
            </a:r>
            <a:r>
              <a:rPr lang="es-ES" sz="2800" i="1" dirty="0" smtClean="0">
                <a:solidFill>
                  <a:srgbClr val="FFFFFF"/>
                </a:solidFill>
                <a:effectLst>
                  <a:outerShdw blurRad="38100" dist="38100" dir="2700000" algn="tl">
                    <a:srgbClr val="000000"/>
                  </a:outerShdw>
                </a:effectLst>
              </a:rPr>
              <a:t>.</a:t>
            </a:r>
            <a:endParaRPr lang="pt-BR" sz="2800" i="1" dirty="0">
              <a:solidFill>
                <a:srgbClr val="FFFFFF"/>
              </a:solidFill>
              <a:effectLst>
                <a:outerShdw blurRad="38100" dist="38100" dir="2700000" algn="tl">
                  <a:srgbClr val="000000"/>
                </a:outerShdw>
              </a:effectLst>
            </a:endParaRPr>
          </a:p>
          <a:p>
            <a:pPr marL="0" indent="0" eaLnBrk="1" hangingPunct="1">
              <a:spcAft>
                <a:spcPct val="25000"/>
              </a:spcAft>
              <a:buClr>
                <a:srgbClr val="FFCC66"/>
              </a:buClr>
              <a:buFont typeface="Wingdings" pitchFamily="2" charset="2"/>
              <a:buNone/>
              <a:defRPr/>
            </a:pPr>
            <a:r>
              <a:rPr lang="pt-BR" sz="2800" dirty="0">
                <a:solidFill>
                  <a:srgbClr val="FFFFFF"/>
                </a:solidFill>
                <a:effectLst>
                  <a:outerShdw blurRad="38100" dist="38100" dir="2700000" algn="tl">
                    <a:srgbClr val="000000"/>
                  </a:outerShdw>
                </a:effectLst>
              </a:rPr>
              <a:t>4. </a:t>
            </a:r>
            <a:r>
              <a:rPr lang="en-US" sz="2800" dirty="0">
                <a:solidFill>
                  <a:srgbClr val="FFFFFF"/>
                </a:solidFill>
                <a:effectLst>
                  <a:outerShdw blurRad="38100" dist="38100" dir="2700000" algn="tl">
                    <a:srgbClr val="000000"/>
                  </a:outerShdw>
                </a:effectLst>
              </a:rPr>
              <a:t>Take all the papers out of the stack tray labeled “Tested.” </a:t>
            </a:r>
            <a:r>
              <a:rPr lang="en-US" sz="2800" dirty="0" smtClean="0">
                <a:solidFill>
                  <a:srgbClr val="FFFFFF"/>
                </a:solidFill>
                <a:effectLst>
                  <a:outerShdw blurRad="38100" dist="38100" dir="2700000" algn="tl">
                    <a:srgbClr val="000000"/>
                  </a:outerShdw>
                </a:effectLst>
              </a:rPr>
              <a:t>                                                                      </a:t>
            </a:r>
            <a:r>
              <a:rPr lang="es-ES" sz="2800" i="1" dirty="0" smtClean="0">
                <a:solidFill>
                  <a:srgbClr val="FFFFFF"/>
                </a:solidFill>
                <a:effectLst>
                  <a:outerShdw blurRad="38100" dist="38100" dir="2700000" algn="tl">
                    <a:srgbClr val="000000"/>
                  </a:outerShdw>
                </a:effectLst>
              </a:rPr>
              <a:t>Saque </a:t>
            </a:r>
            <a:r>
              <a:rPr lang="es-ES" sz="2800" i="1" dirty="0">
                <a:solidFill>
                  <a:srgbClr val="FFFFFF"/>
                </a:solidFill>
                <a:effectLst>
                  <a:outerShdw blurRad="38100" dist="38100" dir="2700000" algn="tl">
                    <a:srgbClr val="000000"/>
                  </a:outerShdw>
                </a:effectLst>
              </a:rPr>
              <a:t>todos los papeles de la bandeja rotulada “Examinado”.</a:t>
            </a:r>
            <a:endParaRPr lang="en-US" sz="2800" i="1" dirty="0" smtClean="0">
              <a:effectLst>
                <a:outerShdw blurRad="38100" dist="38100" dir="2700000" algn="tl">
                  <a:srgbClr val="000000"/>
                </a:outerShdw>
              </a:effectLst>
            </a:endParaRPr>
          </a:p>
        </p:txBody>
      </p:sp>
      <p:sp>
        <p:nvSpPr>
          <p:cNvPr id="3994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PSNC #6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500" fill="hold"/>
                                        <p:tgtEl>
                                          <p:spTgt spid="63490"/>
                                        </p:tgtEl>
                                        <p:attrNameLst>
                                          <p:attrName>ppt_w</p:attrName>
                                        </p:attrNameLst>
                                      </p:cBhvr>
                                      <p:tavLst>
                                        <p:tav tm="0">
                                          <p:val>
                                            <p:fltVal val="0"/>
                                          </p:val>
                                        </p:tav>
                                        <p:tav tm="100000">
                                          <p:val>
                                            <p:strVal val="#ppt_w"/>
                                          </p:val>
                                        </p:tav>
                                      </p:tavLst>
                                    </p:anim>
                                    <p:anim calcmode="lin" valueType="num">
                                      <p:cBhvr>
                                        <p:cTn id="8" dur="500" fill="hold"/>
                                        <p:tgtEl>
                                          <p:spTgt spid="63490"/>
                                        </p:tgtEl>
                                        <p:attrNameLst>
                                          <p:attrName>ppt_h</p:attrName>
                                        </p:attrNameLst>
                                      </p:cBhvr>
                                      <p:tavLst>
                                        <p:tav tm="0">
                                          <p:val>
                                            <p:fltVal val="0"/>
                                          </p:val>
                                        </p:tav>
                                        <p:tav tm="100000">
                                          <p:val>
                                            <p:strVal val="#ppt_h"/>
                                          </p:val>
                                        </p:tav>
                                      </p:tavLst>
                                    </p:anim>
                                    <p:animEffect transition="in" filter="fade">
                                      <p:cBhvr>
                                        <p:cTn id="9" dur="500"/>
                                        <p:tgtEl>
                                          <p:spTgt spid="634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3491">
                                            <p:txEl>
                                              <p:pRg st="0" end="0"/>
                                            </p:txEl>
                                          </p:spTgt>
                                        </p:tgtEl>
                                        <p:attrNameLst>
                                          <p:attrName>style.visibility</p:attrName>
                                        </p:attrNameLst>
                                      </p:cBhvr>
                                      <p:to>
                                        <p:strVal val="visible"/>
                                      </p:to>
                                    </p:set>
                                    <p:animEffect transition="in" filter="fade">
                                      <p:cBhvr>
                                        <p:cTn id="14" dur="1000">
                                          <p:stCondLst>
                                            <p:cond delay="0"/>
                                          </p:stCondLst>
                                        </p:cTn>
                                        <p:tgtEl>
                                          <p:spTgt spid="6349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3491">
                                            <p:txEl>
                                              <p:pRg st="1" end="1"/>
                                            </p:txEl>
                                          </p:spTgt>
                                        </p:tgtEl>
                                        <p:attrNameLst>
                                          <p:attrName>style.visibility</p:attrName>
                                        </p:attrNameLst>
                                      </p:cBhvr>
                                      <p:to>
                                        <p:strVal val="visible"/>
                                      </p:to>
                                    </p:set>
                                    <p:animEffect transition="in" filter="fade">
                                      <p:cBhvr>
                                        <p:cTn id="19" dur="1000">
                                          <p:stCondLst>
                                            <p:cond delay="0"/>
                                          </p:stCondLst>
                                        </p:cTn>
                                        <p:tgtEl>
                                          <p:spTgt spid="634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8/2010</a:t>
            </a:r>
          </a:p>
        </p:txBody>
      </p:sp>
      <p:sp>
        <p:nvSpPr>
          <p:cNvPr id="5" name="Slide Number Placeholder 5"/>
          <p:cNvSpPr>
            <a:spLocks noGrp="1"/>
          </p:cNvSpPr>
          <p:nvPr>
            <p:ph type="sldNum" sz="quarter" idx="12"/>
          </p:nvPr>
        </p:nvSpPr>
        <p:spPr/>
        <p:txBody>
          <a:bodyPr/>
          <a:lstStyle/>
          <a:p>
            <a:pPr lvl="1">
              <a:defRPr/>
            </a:pPr>
            <a:fld id="{3A974379-C712-4048-9D1D-AAC9C3CCEA6C}" type="slidenum">
              <a:rPr lang="en-US"/>
              <a:pPr lvl="1">
                <a:defRPr/>
              </a:pPr>
              <a:t>28</a:t>
            </a:fld>
            <a:endParaRPr lang="en-US">
              <a:latin typeface="Times New Roman" pitchFamily="18" charset="0"/>
            </a:endParaRPr>
          </a:p>
        </p:txBody>
      </p:sp>
      <p:sp>
        <p:nvSpPr>
          <p:cNvPr id="63490" name="Rectangle 2"/>
          <p:cNvSpPr>
            <a:spLocks noGrp="1" noChangeArrowheads="1"/>
          </p:cNvSpPr>
          <p:nvPr>
            <p:ph type="title"/>
          </p:nvPr>
        </p:nvSpPr>
        <p:spPr>
          <a:xfrm>
            <a:off x="287338" y="225425"/>
            <a:ext cx="8713787" cy="2232025"/>
          </a:xfrm>
        </p:spPr>
        <p:txBody>
          <a:bodyPr/>
          <a:lstStyle/>
          <a:p>
            <a:pPr eaLnBrk="1" hangingPunct="1">
              <a:defRPr/>
            </a:pPr>
            <a:r>
              <a:rPr lang="en-US" sz="3200" dirty="0" smtClean="0"/>
              <a:t>F. Teacher’s work </a:t>
            </a:r>
            <a:r>
              <a:rPr lang="en-US" sz="3200" u="sng" dirty="0" smtClean="0"/>
              <a:t>after PSNC class</a:t>
            </a:r>
            <a:r>
              <a:rPr lang="en-US" sz="3200" dirty="0" smtClean="0"/>
              <a:t> each day </a:t>
            </a:r>
            <a:r>
              <a:rPr lang="es-ES" sz="3200" i="1" dirty="0"/>
              <a:t>El trabajo del maestro para cada día </a:t>
            </a:r>
            <a:r>
              <a:rPr lang="es-ES" sz="3200" i="1" u="sng" dirty="0"/>
              <a:t>después de la clase de EPNC </a:t>
            </a:r>
            <a:endParaRPr lang="en-US" sz="3200" i="1" u="sng" dirty="0" smtClean="0"/>
          </a:p>
        </p:txBody>
      </p:sp>
      <p:sp>
        <p:nvSpPr>
          <p:cNvPr id="63491" name="Rectangle 3"/>
          <p:cNvSpPr>
            <a:spLocks noGrp="1" noChangeArrowheads="1"/>
          </p:cNvSpPr>
          <p:nvPr>
            <p:ph type="body" idx="1"/>
          </p:nvPr>
        </p:nvSpPr>
        <p:spPr>
          <a:xfrm>
            <a:off x="179388" y="2420938"/>
            <a:ext cx="8677275" cy="3998912"/>
          </a:xfrm>
        </p:spPr>
        <p:txBody>
          <a:bodyPr/>
          <a:lstStyle/>
          <a:p>
            <a:pPr marL="0" indent="0" eaLnBrk="1" hangingPunct="1">
              <a:spcAft>
                <a:spcPct val="25000"/>
              </a:spcAft>
              <a:buClr>
                <a:srgbClr val="FFCC66"/>
              </a:buClr>
              <a:buFont typeface="Wingdings" pitchFamily="2" charset="2"/>
              <a:buNone/>
              <a:defRPr/>
            </a:pPr>
            <a:r>
              <a:rPr lang="pt-BR" sz="2800" dirty="0">
                <a:solidFill>
                  <a:srgbClr val="FFFFFF"/>
                </a:solidFill>
                <a:effectLst>
                  <a:outerShdw blurRad="38100" dist="38100" dir="2700000" algn="tl">
                    <a:srgbClr val="000000"/>
                  </a:outerShdw>
                </a:effectLst>
              </a:rPr>
              <a:t>5. </a:t>
            </a:r>
            <a:r>
              <a:rPr lang="en-US" sz="2800" dirty="0">
                <a:solidFill>
                  <a:srgbClr val="FFFFFF"/>
                </a:solidFill>
                <a:effectLst>
                  <a:outerShdw blurRad="38100" dist="38100" dir="2700000" algn="tl">
                    <a:srgbClr val="000000"/>
                  </a:outerShdw>
                </a:effectLst>
              </a:rPr>
              <a:t>Grade all papers and tests.  Record scores on the Student Record Sheet. </a:t>
            </a:r>
            <a:r>
              <a:rPr lang="en-US" sz="2800" dirty="0" smtClean="0">
                <a:solidFill>
                  <a:srgbClr val="FFFFFF"/>
                </a:solidFill>
                <a:effectLst>
                  <a:outerShdw blurRad="38100" dist="38100" dir="2700000" algn="tl">
                    <a:srgbClr val="000000"/>
                  </a:outerShdw>
                </a:effectLst>
              </a:rPr>
              <a:t>                                                                   </a:t>
            </a:r>
            <a:r>
              <a:rPr lang="es-ES" sz="2800" i="1" dirty="0" smtClean="0">
                <a:solidFill>
                  <a:srgbClr val="FFFFFF"/>
                </a:solidFill>
                <a:effectLst>
                  <a:outerShdw blurRad="38100" dist="38100" dir="2700000" algn="tl">
                    <a:srgbClr val="000000"/>
                  </a:outerShdw>
                </a:effectLst>
              </a:rPr>
              <a:t>Califique </a:t>
            </a:r>
            <a:r>
              <a:rPr lang="es-ES" sz="2800" i="1" dirty="0">
                <a:solidFill>
                  <a:srgbClr val="FFFFFF"/>
                </a:solidFill>
                <a:effectLst>
                  <a:outerShdw blurRad="38100" dist="38100" dir="2700000" algn="tl">
                    <a:srgbClr val="000000"/>
                  </a:outerShdw>
                </a:effectLst>
              </a:rPr>
              <a:t>todos los papeles y exámenes. Escriba las notas en la Hoja de registro del estudiante</a:t>
            </a:r>
            <a:r>
              <a:rPr lang="es-ES" sz="2800" dirty="0" smtClean="0">
                <a:solidFill>
                  <a:srgbClr val="FFFFFF"/>
                </a:solidFill>
                <a:effectLst>
                  <a:outerShdw blurRad="38100" dist="38100" dir="2700000" algn="tl">
                    <a:srgbClr val="000000"/>
                  </a:outerShdw>
                </a:effectLst>
              </a:rPr>
              <a:t>.</a:t>
            </a:r>
          </a:p>
          <a:p>
            <a:pPr marL="0" indent="0" eaLnBrk="1" hangingPunct="1">
              <a:spcAft>
                <a:spcPct val="25000"/>
              </a:spcAft>
              <a:buClr>
                <a:srgbClr val="FFCC66"/>
              </a:buClr>
              <a:buFont typeface="Wingdings" pitchFamily="2" charset="2"/>
              <a:buNone/>
              <a:defRPr/>
            </a:pPr>
            <a:r>
              <a:rPr lang="pt-BR" sz="2800" dirty="0" smtClean="0">
                <a:solidFill>
                  <a:srgbClr val="FFFFFF"/>
                </a:solidFill>
                <a:effectLst>
                  <a:outerShdw blurRad="38100" dist="38100" dir="2700000" algn="tl">
                    <a:srgbClr val="000000"/>
                  </a:outerShdw>
                </a:effectLst>
              </a:rPr>
              <a:t>6</a:t>
            </a:r>
            <a:r>
              <a:rPr lang="pt-BR" sz="2800" dirty="0">
                <a:solidFill>
                  <a:srgbClr val="FFFFFF"/>
                </a:solidFill>
                <a:effectLst>
                  <a:outerShdw blurRad="38100" dist="38100" dir="2700000" algn="tl">
                    <a:srgbClr val="000000"/>
                  </a:outerShdw>
                </a:effectLst>
              </a:rPr>
              <a:t>. </a:t>
            </a:r>
            <a:r>
              <a:rPr lang="en-US" sz="2800" dirty="0">
                <a:solidFill>
                  <a:srgbClr val="FFFFFF"/>
                </a:solidFill>
                <a:effectLst>
                  <a:outerShdw blurRad="38100" dist="38100" dir="2700000" algn="tl">
                    <a:srgbClr val="000000"/>
                  </a:outerShdw>
                </a:effectLst>
              </a:rPr>
              <a:t>Put the graded papers in the tray labeled “Conference.”  These are ready for class for tomorrow. </a:t>
            </a:r>
            <a:r>
              <a:rPr lang="en-US" sz="2800" dirty="0" smtClean="0">
                <a:solidFill>
                  <a:srgbClr val="FFFFFF"/>
                </a:solidFill>
                <a:effectLst>
                  <a:outerShdw blurRad="38100" dist="38100" dir="2700000" algn="tl">
                    <a:srgbClr val="000000"/>
                  </a:outerShdw>
                </a:effectLst>
              </a:rPr>
              <a:t>                                </a:t>
            </a:r>
            <a:r>
              <a:rPr lang="es-ES" sz="2800" i="1" dirty="0" smtClean="0">
                <a:solidFill>
                  <a:srgbClr val="FFFFFF"/>
                </a:solidFill>
                <a:effectLst>
                  <a:outerShdw blurRad="38100" dist="38100" dir="2700000" algn="tl">
                    <a:srgbClr val="000000"/>
                  </a:outerShdw>
                </a:effectLst>
              </a:rPr>
              <a:t>Ponga </a:t>
            </a:r>
            <a:r>
              <a:rPr lang="es-ES" sz="2800" i="1" dirty="0">
                <a:solidFill>
                  <a:srgbClr val="FFFFFF"/>
                </a:solidFill>
                <a:effectLst>
                  <a:outerShdw blurRad="38100" dist="38100" dir="2700000" algn="tl">
                    <a:srgbClr val="000000"/>
                  </a:outerShdw>
                </a:effectLst>
              </a:rPr>
              <a:t>los papeles calificados en la bandeja rotulada “Conferencia”.  Éstos están listos para la clase de mañana.</a:t>
            </a:r>
            <a:endParaRPr lang="en-US" sz="2800" i="1" dirty="0" smtClean="0">
              <a:effectLst>
                <a:outerShdw blurRad="38100" dist="38100" dir="2700000" algn="tl">
                  <a:srgbClr val="000000"/>
                </a:outerShdw>
              </a:effectLst>
            </a:endParaRPr>
          </a:p>
        </p:txBody>
      </p:sp>
      <p:sp>
        <p:nvSpPr>
          <p:cNvPr id="4096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PSNC #6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500" fill="hold"/>
                                        <p:tgtEl>
                                          <p:spTgt spid="63490"/>
                                        </p:tgtEl>
                                        <p:attrNameLst>
                                          <p:attrName>ppt_w</p:attrName>
                                        </p:attrNameLst>
                                      </p:cBhvr>
                                      <p:tavLst>
                                        <p:tav tm="0">
                                          <p:val>
                                            <p:fltVal val="0"/>
                                          </p:val>
                                        </p:tav>
                                        <p:tav tm="100000">
                                          <p:val>
                                            <p:strVal val="#ppt_w"/>
                                          </p:val>
                                        </p:tav>
                                      </p:tavLst>
                                    </p:anim>
                                    <p:anim calcmode="lin" valueType="num">
                                      <p:cBhvr>
                                        <p:cTn id="8" dur="500" fill="hold"/>
                                        <p:tgtEl>
                                          <p:spTgt spid="63490"/>
                                        </p:tgtEl>
                                        <p:attrNameLst>
                                          <p:attrName>ppt_h</p:attrName>
                                        </p:attrNameLst>
                                      </p:cBhvr>
                                      <p:tavLst>
                                        <p:tav tm="0">
                                          <p:val>
                                            <p:fltVal val="0"/>
                                          </p:val>
                                        </p:tav>
                                        <p:tav tm="100000">
                                          <p:val>
                                            <p:strVal val="#ppt_h"/>
                                          </p:val>
                                        </p:tav>
                                      </p:tavLst>
                                    </p:anim>
                                    <p:animEffect transition="in" filter="fade">
                                      <p:cBhvr>
                                        <p:cTn id="9" dur="500"/>
                                        <p:tgtEl>
                                          <p:spTgt spid="634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3491">
                                            <p:txEl>
                                              <p:pRg st="0" end="0"/>
                                            </p:txEl>
                                          </p:spTgt>
                                        </p:tgtEl>
                                        <p:attrNameLst>
                                          <p:attrName>style.visibility</p:attrName>
                                        </p:attrNameLst>
                                      </p:cBhvr>
                                      <p:to>
                                        <p:strVal val="visible"/>
                                      </p:to>
                                    </p:set>
                                    <p:animEffect transition="in" filter="fade">
                                      <p:cBhvr>
                                        <p:cTn id="14" dur="1000">
                                          <p:stCondLst>
                                            <p:cond delay="0"/>
                                          </p:stCondLst>
                                        </p:cTn>
                                        <p:tgtEl>
                                          <p:spTgt spid="6349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3491">
                                            <p:txEl>
                                              <p:pRg st="1" end="1"/>
                                            </p:txEl>
                                          </p:spTgt>
                                        </p:tgtEl>
                                        <p:attrNameLst>
                                          <p:attrName>style.visibility</p:attrName>
                                        </p:attrNameLst>
                                      </p:cBhvr>
                                      <p:to>
                                        <p:strVal val="visible"/>
                                      </p:to>
                                    </p:set>
                                    <p:animEffect transition="in" filter="fade">
                                      <p:cBhvr>
                                        <p:cTn id="19" dur="1000">
                                          <p:stCondLst>
                                            <p:cond delay="0"/>
                                          </p:stCondLst>
                                        </p:cTn>
                                        <p:tgtEl>
                                          <p:spTgt spid="634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8/2010</a:t>
            </a:r>
          </a:p>
        </p:txBody>
      </p:sp>
      <p:sp>
        <p:nvSpPr>
          <p:cNvPr id="5" name="Slide Number Placeholder 5"/>
          <p:cNvSpPr>
            <a:spLocks noGrp="1"/>
          </p:cNvSpPr>
          <p:nvPr>
            <p:ph type="sldNum" sz="quarter" idx="12"/>
          </p:nvPr>
        </p:nvSpPr>
        <p:spPr/>
        <p:txBody>
          <a:bodyPr/>
          <a:lstStyle/>
          <a:p>
            <a:pPr lvl="1">
              <a:defRPr/>
            </a:pPr>
            <a:fld id="{153F99EC-F944-4AD6-80A6-E861B80E3308}" type="slidenum">
              <a:rPr lang="en-US"/>
              <a:pPr lvl="1">
                <a:defRPr/>
              </a:pPr>
              <a:t>29</a:t>
            </a:fld>
            <a:endParaRPr lang="en-US">
              <a:latin typeface="Times New Roman" pitchFamily="18" charset="0"/>
            </a:endParaRPr>
          </a:p>
        </p:txBody>
      </p:sp>
      <p:sp>
        <p:nvSpPr>
          <p:cNvPr id="63490" name="Rectangle 2"/>
          <p:cNvSpPr>
            <a:spLocks noGrp="1" noChangeArrowheads="1"/>
          </p:cNvSpPr>
          <p:nvPr>
            <p:ph type="title"/>
          </p:nvPr>
        </p:nvSpPr>
        <p:spPr>
          <a:xfrm>
            <a:off x="287338" y="225425"/>
            <a:ext cx="8713787" cy="2232025"/>
          </a:xfrm>
        </p:spPr>
        <p:txBody>
          <a:bodyPr/>
          <a:lstStyle/>
          <a:p>
            <a:pPr eaLnBrk="1" hangingPunct="1">
              <a:defRPr/>
            </a:pPr>
            <a:r>
              <a:rPr lang="en-US" sz="3200" dirty="0" smtClean="0"/>
              <a:t>F. Teacher’s work </a:t>
            </a:r>
            <a:r>
              <a:rPr lang="en-US" sz="3200" u="sng" dirty="0" smtClean="0"/>
              <a:t>after PSNC class</a:t>
            </a:r>
            <a:r>
              <a:rPr lang="en-US" sz="3200" dirty="0" smtClean="0"/>
              <a:t> each day </a:t>
            </a:r>
            <a:r>
              <a:rPr lang="es-ES" sz="3200" i="1" dirty="0"/>
              <a:t>El trabajo del maestro para cada día </a:t>
            </a:r>
            <a:r>
              <a:rPr lang="es-ES" sz="3200" i="1" u="sng" dirty="0"/>
              <a:t>después de la clase de EPNC </a:t>
            </a:r>
            <a:endParaRPr lang="en-US" sz="3200" i="1" u="sng" dirty="0" smtClean="0"/>
          </a:p>
        </p:txBody>
      </p:sp>
      <p:sp>
        <p:nvSpPr>
          <p:cNvPr id="63491" name="Rectangle 3"/>
          <p:cNvSpPr>
            <a:spLocks noGrp="1" noChangeArrowheads="1"/>
          </p:cNvSpPr>
          <p:nvPr>
            <p:ph type="body" idx="1"/>
          </p:nvPr>
        </p:nvSpPr>
        <p:spPr>
          <a:xfrm>
            <a:off x="179388" y="2420938"/>
            <a:ext cx="8677275" cy="3998912"/>
          </a:xfrm>
        </p:spPr>
        <p:txBody>
          <a:bodyPr/>
          <a:lstStyle/>
          <a:p>
            <a:pPr marL="0" indent="0" eaLnBrk="1" hangingPunct="1">
              <a:spcAft>
                <a:spcPct val="25000"/>
              </a:spcAft>
              <a:buClr>
                <a:srgbClr val="FFCC66"/>
              </a:buClr>
              <a:buFont typeface="Wingdings" pitchFamily="2" charset="2"/>
              <a:buNone/>
              <a:defRPr/>
            </a:pPr>
            <a:r>
              <a:rPr lang="pt-BR" sz="2800" dirty="0">
                <a:solidFill>
                  <a:srgbClr val="FFFFFF"/>
                </a:solidFill>
                <a:effectLst>
                  <a:outerShdw blurRad="38100" dist="38100" dir="2700000" algn="tl">
                    <a:srgbClr val="000000"/>
                  </a:outerShdw>
                </a:effectLst>
              </a:rPr>
              <a:t>7. </a:t>
            </a:r>
            <a:r>
              <a:rPr lang="en-US" sz="2800" dirty="0">
                <a:solidFill>
                  <a:srgbClr val="FFFFFF"/>
                </a:solidFill>
                <a:effectLst>
                  <a:outerShdw blurRad="38100" dist="38100" dir="2700000" algn="tl">
                    <a:srgbClr val="000000"/>
                  </a:outerShdw>
                </a:effectLst>
              </a:rPr>
              <a:t>Create a </a:t>
            </a:r>
            <a:r>
              <a:rPr lang="en-US" sz="2800" dirty="0">
                <a:solidFill>
                  <a:srgbClr val="FFCC00"/>
                </a:solidFill>
                <a:effectLst>
                  <a:outerShdw blurRad="38100" dist="38100" dir="2700000" algn="tl">
                    <a:srgbClr val="000000"/>
                  </a:outerShdw>
                </a:effectLst>
              </a:rPr>
              <a:t>Congratulations Slip</a:t>
            </a:r>
            <a:r>
              <a:rPr lang="en-US" sz="2800" dirty="0">
                <a:solidFill>
                  <a:srgbClr val="FFFFFF"/>
                </a:solidFill>
                <a:effectLst>
                  <a:outerShdw blurRad="38100" dist="38100" dir="2700000" algn="tl">
                    <a:srgbClr val="000000"/>
                  </a:outerShdw>
                </a:effectLst>
              </a:rPr>
              <a:t> for each student who completed a Lesson, etc.</a:t>
            </a:r>
            <a:r>
              <a:rPr lang="pt-BR" sz="2800" dirty="0">
                <a:solidFill>
                  <a:srgbClr val="FFFFFF"/>
                </a:solidFill>
                <a:effectLst>
                  <a:outerShdw blurRad="38100" dist="38100" dir="2700000" algn="tl">
                    <a:srgbClr val="000000"/>
                  </a:outerShdw>
                </a:effectLst>
              </a:rPr>
              <a:t> </a:t>
            </a:r>
            <a:r>
              <a:rPr lang="pt-BR" sz="2800" dirty="0" smtClean="0">
                <a:solidFill>
                  <a:srgbClr val="FFFFFF"/>
                </a:solidFill>
                <a:effectLst>
                  <a:outerShdw blurRad="38100" dist="38100" dir="2700000" algn="tl">
                    <a:srgbClr val="000000"/>
                  </a:outerShdw>
                </a:effectLst>
              </a:rPr>
              <a:t>                                              </a:t>
            </a:r>
            <a:r>
              <a:rPr lang="es-ES" sz="2800" i="1" dirty="0" smtClean="0">
                <a:solidFill>
                  <a:srgbClr val="FFFFFF"/>
                </a:solidFill>
                <a:effectLst>
                  <a:outerShdw blurRad="38100" dist="38100" dir="2700000" algn="tl">
                    <a:srgbClr val="000000"/>
                  </a:outerShdw>
                </a:effectLst>
              </a:rPr>
              <a:t>Haga </a:t>
            </a:r>
            <a:r>
              <a:rPr lang="es-ES" sz="2800" i="1" dirty="0">
                <a:solidFill>
                  <a:srgbClr val="FFFFFF"/>
                </a:solidFill>
                <a:effectLst>
                  <a:outerShdw blurRad="38100" dist="38100" dir="2700000" algn="tl">
                    <a:srgbClr val="000000"/>
                  </a:outerShdw>
                </a:effectLst>
              </a:rPr>
              <a:t>una </a:t>
            </a:r>
            <a:r>
              <a:rPr lang="es-ES" sz="2800" i="1" dirty="0">
                <a:solidFill>
                  <a:srgbClr val="FFCC00"/>
                </a:solidFill>
                <a:effectLst>
                  <a:outerShdw blurRad="38100" dist="38100" dir="2700000" algn="tl">
                    <a:srgbClr val="000000"/>
                  </a:outerShdw>
                </a:effectLst>
              </a:rPr>
              <a:t>Nota de Felicitaciones </a:t>
            </a:r>
            <a:r>
              <a:rPr lang="es-ES" sz="2800" i="1" dirty="0">
                <a:solidFill>
                  <a:srgbClr val="FFFFFF"/>
                </a:solidFill>
                <a:effectLst>
                  <a:outerShdw blurRad="38100" dist="38100" dir="2700000" algn="tl">
                    <a:srgbClr val="000000"/>
                  </a:outerShdw>
                </a:effectLst>
              </a:rPr>
              <a:t>para cada estudiantes que haya terminado una lección, etc</a:t>
            </a:r>
            <a:r>
              <a:rPr lang="es-ES" sz="2800" i="1" dirty="0" smtClean="0">
                <a:solidFill>
                  <a:srgbClr val="FFFFFF"/>
                </a:solidFill>
                <a:effectLst>
                  <a:outerShdw blurRad="38100" dist="38100" dir="2700000" algn="tl">
                    <a:srgbClr val="000000"/>
                  </a:outerShdw>
                </a:effectLst>
              </a:rPr>
              <a:t>.</a:t>
            </a:r>
          </a:p>
          <a:p>
            <a:pPr marL="0" indent="0" eaLnBrk="1" hangingPunct="1">
              <a:spcAft>
                <a:spcPct val="25000"/>
              </a:spcAft>
              <a:buClr>
                <a:srgbClr val="FFCC66"/>
              </a:buClr>
              <a:buFont typeface="Wingdings" pitchFamily="2" charset="2"/>
              <a:buNone/>
              <a:defRPr/>
            </a:pPr>
            <a:r>
              <a:rPr lang="pt-BR" sz="2800" dirty="0" smtClean="0">
                <a:solidFill>
                  <a:srgbClr val="FFFFFF"/>
                </a:solidFill>
                <a:effectLst>
                  <a:outerShdw blurRad="38100" dist="38100" dir="2700000" algn="tl">
                    <a:srgbClr val="000000"/>
                  </a:outerShdw>
                </a:effectLst>
              </a:rPr>
              <a:t>8</a:t>
            </a:r>
            <a:r>
              <a:rPr lang="pt-BR" sz="2800" dirty="0">
                <a:solidFill>
                  <a:srgbClr val="FFFFFF"/>
                </a:solidFill>
                <a:effectLst>
                  <a:outerShdw blurRad="38100" dist="38100" dir="2700000" algn="tl">
                    <a:srgbClr val="000000"/>
                  </a:outerShdw>
                </a:effectLst>
              </a:rPr>
              <a:t>. </a:t>
            </a:r>
            <a:r>
              <a:rPr lang="en-US" sz="2800" dirty="0">
                <a:solidFill>
                  <a:srgbClr val="FFFFFF"/>
                </a:solidFill>
                <a:effectLst>
                  <a:outerShdw blurRad="38100" dist="38100" dir="2700000" algn="tl">
                    <a:srgbClr val="000000"/>
                  </a:outerShdw>
                </a:effectLst>
              </a:rPr>
              <a:t>Plan your agenda for the next class session, especially the opening exercises. </a:t>
            </a:r>
            <a:r>
              <a:rPr lang="en-US" sz="2800" dirty="0" smtClean="0">
                <a:solidFill>
                  <a:srgbClr val="FFFFFF"/>
                </a:solidFill>
                <a:effectLst>
                  <a:outerShdw blurRad="38100" dist="38100" dir="2700000" algn="tl">
                    <a:srgbClr val="000000"/>
                  </a:outerShdw>
                </a:effectLst>
              </a:rPr>
              <a:t>                                                         </a:t>
            </a:r>
            <a:r>
              <a:rPr lang="es-ES" sz="2800" i="1" dirty="0" smtClean="0">
                <a:solidFill>
                  <a:srgbClr val="FFFFFF"/>
                </a:solidFill>
                <a:effectLst>
                  <a:outerShdw blurRad="38100" dist="38100" dir="2700000" algn="tl">
                    <a:srgbClr val="000000"/>
                  </a:outerShdw>
                </a:effectLst>
              </a:rPr>
              <a:t>Planifique </a:t>
            </a:r>
            <a:r>
              <a:rPr lang="es-ES" sz="2800" i="1" dirty="0">
                <a:solidFill>
                  <a:srgbClr val="FFFFFF"/>
                </a:solidFill>
                <a:effectLst>
                  <a:outerShdw blurRad="38100" dist="38100" dir="2700000" algn="tl">
                    <a:srgbClr val="000000"/>
                  </a:outerShdw>
                </a:effectLst>
              </a:rPr>
              <a:t>su horario para la próxima sesión de clase, especialmente los ejercicios de apertura</a:t>
            </a:r>
            <a:r>
              <a:rPr lang="es-ES" sz="2800" i="1" dirty="0" smtClean="0">
                <a:solidFill>
                  <a:srgbClr val="FFFFFF"/>
                </a:solidFill>
                <a:effectLst>
                  <a:outerShdw blurRad="38100" dist="38100" dir="2700000" algn="tl">
                    <a:srgbClr val="000000"/>
                  </a:outerShdw>
                </a:effectLst>
              </a:rPr>
              <a:t>.</a:t>
            </a:r>
            <a:endParaRPr lang="en-US" sz="2800" i="1" dirty="0">
              <a:solidFill>
                <a:srgbClr val="FFCC00"/>
              </a:solidFill>
              <a:effectLst>
                <a:outerShdw blurRad="38100" dist="38100" dir="2700000" algn="tl">
                  <a:srgbClr val="000000"/>
                </a:outerShdw>
              </a:effectLst>
            </a:endParaRPr>
          </a:p>
          <a:p>
            <a:pPr marL="0" indent="0" eaLnBrk="1" hangingPunct="1">
              <a:spcAft>
                <a:spcPct val="25000"/>
              </a:spcAft>
              <a:buClr>
                <a:srgbClr val="FFCC66"/>
              </a:buClr>
              <a:buFont typeface="Wingdings" pitchFamily="2" charset="2"/>
              <a:buNone/>
              <a:defRPr/>
            </a:pPr>
            <a:endParaRPr lang="en-US" sz="2800" i="1" dirty="0" smtClean="0">
              <a:effectLst>
                <a:outerShdw blurRad="38100" dist="38100" dir="2700000" algn="tl">
                  <a:srgbClr val="000000"/>
                </a:outerShdw>
              </a:effectLst>
            </a:endParaRPr>
          </a:p>
        </p:txBody>
      </p:sp>
      <p:sp>
        <p:nvSpPr>
          <p:cNvPr id="4199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PSNC #6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500" fill="hold"/>
                                        <p:tgtEl>
                                          <p:spTgt spid="63490"/>
                                        </p:tgtEl>
                                        <p:attrNameLst>
                                          <p:attrName>ppt_w</p:attrName>
                                        </p:attrNameLst>
                                      </p:cBhvr>
                                      <p:tavLst>
                                        <p:tav tm="0">
                                          <p:val>
                                            <p:fltVal val="0"/>
                                          </p:val>
                                        </p:tav>
                                        <p:tav tm="100000">
                                          <p:val>
                                            <p:strVal val="#ppt_w"/>
                                          </p:val>
                                        </p:tav>
                                      </p:tavLst>
                                    </p:anim>
                                    <p:anim calcmode="lin" valueType="num">
                                      <p:cBhvr>
                                        <p:cTn id="8" dur="500" fill="hold"/>
                                        <p:tgtEl>
                                          <p:spTgt spid="63490"/>
                                        </p:tgtEl>
                                        <p:attrNameLst>
                                          <p:attrName>ppt_h</p:attrName>
                                        </p:attrNameLst>
                                      </p:cBhvr>
                                      <p:tavLst>
                                        <p:tav tm="0">
                                          <p:val>
                                            <p:fltVal val="0"/>
                                          </p:val>
                                        </p:tav>
                                        <p:tav tm="100000">
                                          <p:val>
                                            <p:strVal val="#ppt_h"/>
                                          </p:val>
                                        </p:tav>
                                      </p:tavLst>
                                    </p:anim>
                                    <p:animEffect transition="in" filter="fade">
                                      <p:cBhvr>
                                        <p:cTn id="9" dur="500"/>
                                        <p:tgtEl>
                                          <p:spTgt spid="634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3491">
                                            <p:txEl>
                                              <p:pRg st="0" end="0"/>
                                            </p:txEl>
                                          </p:spTgt>
                                        </p:tgtEl>
                                        <p:attrNameLst>
                                          <p:attrName>style.visibility</p:attrName>
                                        </p:attrNameLst>
                                      </p:cBhvr>
                                      <p:to>
                                        <p:strVal val="visible"/>
                                      </p:to>
                                    </p:set>
                                    <p:animEffect transition="in" filter="fade">
                                      <p:cBhvr>
                                        <p:cTn id="14" dur="1000">
                                          <p:stCondLst>
                                            <p:cond delay="0"/>
                                          </p:stCondLst>
                                        </p:cTn>
                                        <p:tgtEl>
                                          <p:spTgt spid="6349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3491">
                                            <p:txEl>
                                              <p:pRg st="1" end="1"/>
                                            </p:txEl>
                                          </p:spTgt>
                                        </p:tgtEl>
                                        <p:attrNameLst>
                                          <p:attrName>style.visibility</p:attrName>
                                        </p:attrNameLst>
                                      </p:cBhvr>
                                      <p:to>
                                        <p:strVal val="visible"/>
                                      </p:to>
                                    </p:set>
                                    <p:animEffect transition="in" filter="fade">
                                      <p:cBhvr>
                                        <p:cTn id="19" dur="1000">
                                          <p:stCondLst>
                                            <p:cond delay="0"/>
                                          </p:stCondLst>
                                        </p:cTn>
                                        <p:tgtEl>
                                          <p:spTgt spid="634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8/2010</a:t>
            </a:r>
          </a:p>
        </p:txBody>
      </p:sp>
      <p:sp>
        <p:nvSpPr>
          <p:cNvPr id="5" name="Slide Number Placeholder 5"/>
          <p:cNvSpPr>
            <a:spLocks noGrp="1"/>
          </p:cNvSpPr>
          <p:nvPr>
            <p:ph type="sldNum" sz="quarter" idx="12"/>
          </p:nvPr>
        </p:nvSpPr>
        <p:spPr/>
        <p:txBody>
          <a:bodyPr/>
          <a:lstStyle/>
          <a:p>
            <a:pPr lvl="1">
              <a:defRPr/>
            </a:pPr>
            <a:fld id="{56F8D31C-1FEF-4410-A5A9-936ABD20925F}" type="slidenum">
              <a:rPr lang="en-US"/>
              <a:pPr lvl="1">
                <a:defRPr/>
              </a:pPr>
              <a:t>3</a:t>
            </a:fld>
            <a:endParaRPr lang="en-US">
              <a:latin typeface="Times New Roman" pitchFamily="18" charset="0"/>
            </a:endParaRPr>
          </a:p>
        </p:txBody>
      </p:sp>
      <p:sp>
        <p:nvSpPr>
          <p:cNvPr id="29698" name="Rectangle 2"/>
          <p:cNvSpPr>
            <a:spLocks noGrp="1" noChangeArrowheads="1"/>
          </p:cNvSpPr>
          <p:nvPr>
            <p:ph type="title"/>
          </p:nvPr>
        </p:nvSpPr>
        <p:spPr>
          <a:xfrm>
            <a:off x="215900" y="0"/>
            <a:ext cx="8928100" cy="1952625"/>
          </a:xfrm>
        </p:spPr>
        <p:txBody>
          <a:bodyPr/>
          <a:lstStyle/>
          <a:p>
            <a:pPr eaLnBrk="1" hangingPunct="1">
              <a:defRPr/>
            </a:pPr>
            <a:r>
              <a:rPr lang="en-US" sz="3200" dirty="0" smtClean="0"/>
              <a:t>A.  What does the PSNC classroom look like? </a:t>
            </a:r>
            <a:r>
              <a:rPr lang="es-ES" sz="3200" i="1" dirty="0"/>
              <a:t>¿Cómo es el aula de EPNC? </a:t>
            </a:r>
            <a:endParaRPr lang="en-US" sz="3200" i="1" dirty="0" smtClean="0"/>
          </a:p>
        </p:txBody>
      </p:sp>
      <p:sp>
        <p:nvSpPr>
          <p:cNvPr id="29699" name="Rectangle 3"/>
          <p:cNvSpPr>
            <a:spLocks noGrp="1" noChangeArrowheads="1"/>
          </p:cNvSpPr>
          <p:nvPr>
            <p:ph type="body" idx="1"/>
          </p:nvPr>
        </p:nvSpPr>
        <p:spPr>
          <a:xfrm>
            <a:off x="287338" y="1808163"/>
            <a:ext cx="8532812" cy="4611687"/>
          </a:xfrm>
        </p:spPr>
        <p:txBody>
          <a:bodyPr/>
          <a:lstStyle/>
          <a:p>
            <a:pPr marL="0" indent="0" eaLnBrk="1" hangingPunct="1">
              <a:spcAft>
                <a:spcPct val="25000"/>
              </a:spcAft>
              <a:buFont typeface="Wingdings" pitchFamily="2" charset="2"/>
              <a:buNone/>
              <a:defRPr/>
            </a:pPr>
            <a:r>
              <a:rPr lang="en-US" dirty="0" smtClean="0">
                <a:effectLst>
                  <a:outerShdw blurRad="38100" dist="38100" dir="2700000" algn="tl">
                    <a:srgbClr val="000000"/>
                  </a:outerShdw>
                </a:effectLst>
              </a:rPr>
              <a:t>2.  Table in the middle of the classroom for taking tests and grading lessons.                                            </a:t>
            </a:r>
            <a:r>
              <a:rPr lang="es-ES" i="1" dirty="0" smtClean="0">
                <a:effectLst>
                  <a:outerShdw blurRad="38100" dist="38100" dir="2700000" algn="tl">
                    <a:srgbClr val="000000"/>
                  </a:outerShdw>
                </a:effectLst>
              </a:rPr>
              <a:t>Una </a:t>
            </a:r>
            <a:r>
              <a:rPr lang="es-ES" i="1" dirty="0">
                <a:effectLst>
                  <a:outerShdw blurRad="38100" dist="38100" dir="2700000" algn="tl">
                    <a:srgbClr val="000000"/>
                  </a:outerShdw>
                </a:effectLst>
              </a:rPr>
              <a:t>mesa en el medio del aula para tomar los exámenes y calificar las lecciones</a:t>
            </a:r>
            <a:endParaRPr lang="en-US" i="1" dirty="0" smtClean="0">
              <a:effectLst>
                <a:outerShdw blurRad="38100" dist="38100" dir="2700000" algn="tl">
                  <a:srgbClr val="000000"/>
                </a:outerShdw>
              </a:effectLst>
            </a:endParaRPr>
          </a:p>
          <a:p>
            <a:pPr marL="514350" indent="-514350" eaLnBrk="1" hangingPunct="1">
              <a:defRPr/>
            </a:pPr>
            <a:endParaRPr lang="en-US" dirty="0" smtClean="0">
              <a:effectLst>
                <a:outerShdw blurRad="38100" dist="38100" dir="2700000" algn="tl">
                  <a:srgbClr val="000000"/>
                </a:outerShdw>
              </a:effectLst>
            </a:endParaRPr>
          </a:p>
        </p:txBody>
      </p:sp>
      <p:sp>
        <p:nvSpPr>
          <p:cNvPr id="1536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PSNC #6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animEffect transition="in" filter="fade">
                                      <p:cBhvr>
                                        <p:cTn id="9" dur="500"/>
                                        <p:tgtEl>
                                          <p:spTgt spid="296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9699">
                                            <p:txEl>
                                              <p:pRg st="0" end="0"/>
                                            </p:txEl>
                                          </p:spTgt>
                                        </p:tgtEl>
                                        <p:attrNameLst>
                                          <p:attrName>style.visibility</p:attrName>
                                        </p:attrNameLst>
                                      </p:cBhvr>
                                      <p:to>
                                        <p:strVal val="visible"/>
                                      </p:to>
                                    </p:set>
                                    <p:animEffect transition="in" filter="fade">
                                      <p:cBhvr>
                                        <p:cTn id="14" dur="1000">
                                          <p:stCondLst>
                                            <p:cond delay="0"/>
                                          </p:stCondLst>
                                        </p:cTn>
                                        <p:tgtEl>
                                          <p:spTgt spid="29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8/2010</a:t>
            </a:r>
          </a:p>
        </p:txBody>
      </p:sp>
      <p:sp>
        <p:nvSpPr>
          <p:cNvPr id="5" name="Slide Number Placeholder 5"/>
          <p:cNvSpPr>
            <a:spLocks noGrp="1"/>
          </p:cNvSpPr>
          <p:nvPr>
            <p:ph type="sldNum" sz="quarter" idx="12"/>
          </p:nvPr>
        </p:nvSpPr>
        <p:spPr/>
        <p:txBody>
          <a:bodyPr/>
          <a:lstStyle/>
          <a:p>
            <a:pPr lvl="1">
              <a:defRPr/>
            </a:pPr>
            <a:fld id="{89F65526-B682-43CD-85E1-299834B50D2B}" type="slidenum">
              <a:rPr lang="en-US"/>
              <a:pPr lvl="1">
                <a:defRPr/>
              </a:pPr>
              <a:t>30</a:t>
            </a:fld>
            <a:endParaRPr lang="en-US">
              <a:latin typeface="Times New Roman" pitchFamily="18" charset="0"/>
            </a:endParaRPr>
          </a:p>
        </p:txBody>
      </p:sp>
      <p:sp>
        <p:nvSpPr>
          <p:cNvPr id="63490" name="Rectangle 2"/>
          <p:cNvSpPr>
            <a:spLocks noGrp="1" noChangeArrowheads="1"/>
          </p:cNvSpPr>
          <p:nvPr>
            <p:ph type="title"/>
          </p:nvPr>
        </p:nvSpPr>
        <p:spPr>
          <a:xfrm>
            <a:off x="287338" y="225425"/>
            <a:ext cx="8713787" cy="2232025"/>
          </a:xfrm>
        </p:spPr>
        <p:txBody>
          <a:bodyPr/>
          <a:lstStyle/>
          <a:p>
            <a:pPr eaLnBrk="1" hangingPunct="1">
              <a:defRPr/>
            </a:pPr>
            <a:r>
              <a:rPr lang="en-US" sz="3200" dirty="0" smtClean="0"/>
              <a:t>F. Teacher’s work </a:t>
            </a:r>
            <a:r>
              <a:rPr lang="en-US" sz="3200" u="sng" dirty="0" smtClean="0"/>
              <a:t>after PSNC class</a:t>
            </a:r>
            <a:r>
              <a:rPr lang="en-US" sz="3200" dirty="0" smtClean="0"/>
              <a:t> each day </a:t>
            </a:r>
            <a:r>
              <a:rPr lang="es-ES" sz="3200" i="1" dirty="0"/>
              <a:t>El trabajo del maestro para cada día </a:t>
            </a:r>
            <a:r>
              <a:rPr lang="es-ES" sz="3200" i="1" u="sng" dirty="0"/>
              <a:t>después de la clase de EPNC </a:t>
            </a:r>
            <a:endParaRPr lang="en-US" sz="3200" i="1" u="sng" dirty="0" smtClean="0"/>
          </a:p>
        </p:txBody>
      </p:sp>
      <p:sp>
        <p:nvSpPr>
          <p:cNvPr id="63491" name="Rectangle 3"/>
          <p:cNvSpPr>
            <a:spLocks noGrp="1" noChangeArrowheads="1"/>
          </p:cNvSpPr>
          <p:nvPr>
            <p:ph type="body" idx="1"/>
          </p:nvPr>
        </p:nvSpPr>
        <p:spPr>
          <a:xfrm>
            <a:off x="179388" y="2420938"/>
            <a:ext cx="8677275" cy="3998912"/>
          </a:xfrm>
        </p:spPr>
        <p:txBody>
          <a:bodyPr/>
          <a:lstStyle/>
          <a:p>
            <a:pPr marL="0" indent="0" eaLnBrk="1" hangingPunct="1">
              <a:spcAft>
                <a:spcPct val="25000"/>
              </a:spcAft>
              <a:buClr>
                <a:srgbClr val="FFCC66"/>
              </a:buClr>
              <a:buFont typeface="Wingdings" pitchFamily="2" charset="2"/>
              <a:buNone/>
              <a:defRPr/>
            </a:pPr>
            <a:r>
              <a:rPr lang="pt-BR" sz="2800" dirty="0">
                <a:solidFill>
                  <a:srgbClr val="FFFFFF"/>
                </a:solidFill>
                <a:effectLst>
                  <a:outerShdw blurRad="38100" dist="38100" dir="2700000" algn="tl">
                    <a:srgbClr val="000000"/>
                  </a:outerShdw>
                </a:effectLst>
              </a:rPr>
              <a:t>9. </a:t>
            </a:r>
            <a:r>
              <a:rPr lang="en-US" sz="2800" dirty="0">
                <a:solidFill>
                  <a:srgbClr val="FFFFFF"/>
                </a:solidFill>
                <a:effectLst>
                  <a:outerShdw blurRad="38100" dist="38100" dir="2700000" algn="tl">
                    <a:srgbClr val="000000"/>
                  </a:outerShdw>
                </a:effectLst>
              </a:rPr>
              <a:t>Check the new goals on the </a:t>
            </a:r>
            <a:r>
              <a:rPr lang="en-US" sz="2800" dirty="0">
                <a:solidFill>
                  <a:srgbClr val="FFCC00"/>
                </a:solidFill>
                <a:effectLst>
                  <a:outerShdw blurRad="38100" dist="38100" dir="2700000" algn="tl">
                    <a:srgbClr val="000000"/>
                  </a:outerShdw>
                </a:effectLst>
              </a:rPr>
              <a:t>Daily Goal Sheet</a:t>
            </a:r>
            <a:r>
              <a:rPr lang="en-US" sz="2800" dirty="0">
                <a:solidFill>
                  <a:srgbClr val="FFFFFF"/>
                </a:solidFill>
                <a:effectLst>
                  <a:outerShdw blurRad="38100" dist="38100" dir="2700000" algn="tl">
                    <a:srgbClr val="000000"/>
                  </a:outerShdw>
                </a:effectLst>
              </a:rPr>
              <a:t> for each student if you did not do this during class time. </a:t>
            </a:r>
            <a:r>
              <a:rPr lang="en-US" sz="2800" dirty="0" smtClean="0">
                <a:solidFill>
                  <a:srgbClr val="FFFFFF"/>
                </a:solidFill>
                <a:effectLst>
                  <a:outerShdw blurRad="38100" dist="38100" dir="2700000" algn="tl">
                    <a:srgbClr val="000000"/>
                  </a:outerShdw>
                </a:effectLst>
              </a:rPr>
              <a:t>                   </a:t>
            </a:r>
            <a:r>
              <a:rPr lang="es-ES" sz="2800" i="1" dirty="0" smtClean="0">
                <a:solidFill>
                  <a:srgbClr val="FFFFFF"/>
                </a:solidFill>
                <a:effectLst>
                  <a:outerShdw blurRad="38100" dist="38100" dir="2700000" algn="tl">
                    <a:srgbClr val="000000"/>
                  </a:outerShdw>
                </a:effectLst>
              </a:rPr>
              <a:t>Revise </a:t>
            </a:r>
            <a:r>
              <a:rPr lang="es-ES" sz="2800" i="1" dirty="0">
                <a:solidFill>
                  <a:srgbClr val="FFFFFF"/>
                </a:solidFill>
                <a:effectLst>
                  <a:outerShdw blurRad="38100" dist="38100" dir="2700000" algn="tl">
                    <a:srgbClr val="000000"/>
                  </a:outerShdw>
                </a:effectLst>
              </a:rPr>
              <a:t>los nuevos objetivos en la </a:t>
            </a:r>
            <a:r>
              <a:rPr lang="es-ES" sz="2800" i="1" dirty="0">
                <a:solidFill>
                  <a:srgbClr val="FFCC00"/>
                </a:solidFill>
                <a:effectLst>
                  <a:outerShdw blurRad="38100" dist="38100" dir="2700000" algn="tl">
                    <a:srgbClr val="000000"/>
                  </a:outerShdw>
                </a:effectLst>
              </a:rPr>
              <a:t>Hoja de objetivos diarios</a:t>
            </a:r>
            <a:r>
              <a:rPr lang="es-ES" sz="2800" i="1" dirty="0">
                <a:solidFill>
                  <a:srgbClr val="FFFFFF"/>
                </a:solidFill>
                <a:effectLst>
                  <a:outerShdw blurRad="38100" dist="38100" dir="2700000" algn="tl">
                    <a:srgbClr val="000000"/>
                  </a:outerShdw>
                </a:effectLst>
              </a:rPr>
              <a:t> para cada estudiante si no lo hizo durante la clase.</a:t>
            </a:r>
            <a:endParaRPr lang="en-US" sz="2800" i="1" dirty="0" smtClean="0">
              <a:effectLst>
                <a:outerShdw blurRad="38100" dist="38100" dir="2700000" algn="tl">
                  <a:srgbClr val="000000"/>
                </a:outerShdw>
              </a:effectLst>
            </a:endParaRPr>
          </a:p>
        </p:txBody>
      </p:sp>
      <p:sp>
        <p:nvSpPr>
          <p:cNvPr id="4301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PSNC #6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500" fill="hold"/>
                                        <p:tgtEl>
                                          <p:spTgt spid="63490"/>
                                        </p:tgtEl>
                                        <p:attrNameLst>
                                          <p:attrName>ppt_w</p:attrName>
                                        </p:attrNameLst>
                                      </p:cBhvr>
                                      <p:tavLst>
                                        <p:tav tm="0">
                                          <p:val>
                                            <p:fltVal val="0"/>
                                          </p:val>
                                        </p:tav>
                                        <p:tav tm="100000">
                                          <p:val>
                                            <p:strVal val="#ppt_w"/>
                                          </p:val>
                                        </p:tav>
                                      </p:tavLst>
                                    </p:anim>
                                    <p:anim calcmode="lin" valueType="num">
                                      <p:cBhvr>
                                        <p:cTn id="8" dur="500" fill="hold"/>
                                        <p:tgtEl>
                                          <p:spTgt spid="63490"/>
                                        </p:tgtEl>
                                        <p:attrNameLst>
                                          <p:attrName>ppt_h</p:attrName>
                                        </p:attrNameLst>
                                      </p:cBhvr>
                                      <p:tavLst>
                                        <p:tav tm="0">
                                          <p:val>
                                            <p:fltVal val="0"/>
                                          </p:val>
                                        </p:tav>
                                        <p:tav tm="100000">
                                          <p:val>
                                            <p:strVal val="#ppt_h"/>
                                          </p:val>
                                        </p:tav>
                                      </p:tavLst>
                                    </p:anim>
                                    <p:animEffect transition="in" filter="fade">
                                      <p:cBhvr>
                                        <p:cTn id="9" dur="500"/>
                                        <p:tgtEl>
                                          <p:spTgt spid="634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3491">
                                            <p:txEl>
                                              <p:pRg st="0" end="0"/>
                                            </p:txEl>
                                          </p:spTgt>
                                        </p:tgtEl>
                                        <p:attrNameLst>
                                          <p:attrName>style.visibility</p:attrName>
                                        </p:attrNameLst>
                                      </p:cBhvr>
                                      <p:to>
                                        <p:strVal val="visible"/>
                                      </p:to>
                                    </p:set>
                                    <p:animEffect transition="in" filter="fade">
                                      <p:cBhvr>
                                        <p:cTn id="14" dur="1000">
                                          <p:stCondLst>
                                            <p:cond delay="0"/>
                                          </p:stCondLst>
                                        </p:cTn>
                                        <p:tgtEl>
                                          <p:spTgt spid="634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8/2010</a:t>
            </a:r>
          </a:p>
        </p:txBody>
      </p:sp>
      <p:sp>
        <p:nvSpPr>
          <p:cNvPr id="4" name="Slide Number Placeholder 5"/>
          <p:cNvSpPr>
            <a:spLocks noGrp="1"/>
          </p:cNvSpPr>
          <p:nvPr>
            <p:ph type="sldNum" sz="quarter" idx="12"/>
          </p:nvPr>
        </p:nvSpPr>
        <p:spPr/>
        <p:txBody>
          <a:bodyPr/>
          <a:lstStyle/>
          <a:p>
            <a:pPr lvl="1">
              <a:defRPr/>
            </a:pPr>
            <a:fld id="{9182192B-208D-4D78-BF2F-57637A8BB294}" type="slidenum">
              <a:rPr lang="en-US"/>
              <a:pPr lvl="1">
                <a:defRPr/>
              </a:pPr>
              <a:t>31</a:t>
            </a:fld>
            <a:endParaRPr lang="en-US">
              <a:latin typeface="Times New Roman" pitchFamily="18" charset="0"/>
            </a:endParaRPr>
          </a:p>
        </p:txBody>
      </p:sp>
      <p:sp>
        <p:nvSpPr>
          <p:cNvPr id="66562" name="Rectangle 2"/>
          <p:cNvSpPr>
            <a:spLocks noGrp="1" noChangeArrowheads="1"/>
          </p:cNvSpPr>
          <p:nvPr>
            <p:ph type="title"/>
          </p:nvPr>
        </p:nvSpPr>
        <p:spPr>
          <a:xfrm>
            <a:off x="682625" y="609600"/>
            <a:ext cx="8080375" cy="5411788"/>
          </a:xfrm>
        </p:spPr>
        <p:txBody>
          <a:bodyPr/>
          <a:lstStyle/>
          <a:p>
            <a:pPr algn="ctr" eaLnBrk="1" hangingPunct="1">
              <a:defRPr/>
            </a:pPr>
            <a:r>
              <a:rPr lang="en-US" sz="3600" b="1" dirty="0" smtClean="0"/>
              <a:t>Make every effort to get all grading of student papers completed before the next class session.  Immediate feedback is very helpful to the students.</a:t>
            </a:r>
            <a:r>
              <a:rPr lang="pt-BR" sz="3600" b="1" dirty="0"/>
              <a:t> </a:t>
            </a:r>
            <a:r>
              <a:rPr lang="pt-BR" sz="3600" b="1" dirty="0" smtClean="0"/>
              <a:t/>
            </a:r>
            <a:br>
              <a:rPr lang="pt-BR" sz="3600" b="1" dirty="0" smtClean="0"/>
            </a:br>
            <a:r>
              <a:rPr lang="es-ES" sz="3600" i="1" dirty="0"/>
              <a:t>Haga todo esfuerzo por terminar de calificar todos los papeles antes de la próxima clase.  La respuesta inmediata ayuda mucho a los estudiantes.</a:t>
            </a:r>
            <a:endParaRPr lang="en-US" sz="3600" i="1" dirty="0" smtClean="0"/>
          </a:p>
        </p:txBody>
      </p:sp>
      <p:sp>
        <p:nvSpPr>
          <p:cNvPr id="440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PSNC #6</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8/2010</a:t>
            </a:r>
          </a:p>
        </p:txBody>
      </p:sp>
      <p:sp>
        <p:nvSpPr>
          <p:cNvPr id="5" name="Slide Number Placeholder 5"/>
          <p:cNvSpPr>
            <a:spLocks noGrp="1"/>
          </p:cNvSpPr>
          <p:nvPr>
            <p:ph type="sldNum" sz="quarter" idx="12"/>
          </p:nvPr>
        </p:nvSpPr>
        <p:spPr/>
        <p:txBody>
          <a:bodyPr/>
          <a:lstStyle/>
          <a:p>
            <a:pPr lvl="1">
              <a:defRPr/>
            </a:pPr>
            <a:fld id="{A5339555-DCFC-4DA5-8FED-DF5A5395EE55}" type="slidenum">
              <a:rPr lang="en-US"/>
              <a:pPr lvl="1">
                <a:defRPr/>
              </a:pPr>
              <a:t>32</a:t>
            </a:fld>
            <a:endParaRPr lang="en-US">
              <a:latin typeface="Times New Roman" pitchFamily="18" charset="0"/>
            </a:endParaRPr>
          </a:p>
        </p:txBody>
      </p:sp>
      <p:sp>
        <p:nvSpPr>
          <p:cNvPr id="59398" name="Rectangle 6"/>
          <p:cNvSpPr>
            <a:spLocks noGrp="1" noChangeArrowheads="1"/>
          </p:cNvSpPr>
          <p:nvPr>
            <p:ph type="title"/>
          </p:nvPr>
        </p:nvSpPr>
        <p:spPr/>
        <p:txBody>
          <a:bodyPr/>
          <a:lstStyle/>
          <a:p>
            <a:pPr eaLnBrk="1" hangingPunct="1">
              <a:defRPr/>
            </a:pPr>
            <a:r>
              <a:rPr lang="en-US" sz="3200" b="1" dirty="0" smtClean="0"/>
              <a:t>For more information on the daily work of the teacher in the PSNC</a:t>
            </a:r>
            <a:br>
              <a:rPr lang="en-US" sz="3200" b="1" dirty="0" smtClean="0"/>
            </a:br>
            <a:r>
              <a:rPr lang="es-ES" sz="3200" i="1" dirty="0"/>
              <a:t>Para más información sobre el trabajo diario del maestro en la EPNC</a:t>
            </a:r>
            <a:endParaRPr lang="en-US" sz="3200" i="1" dirty="0" smtClean="0"/>
          </a:p>
        </p:txBody>
      </p:sp>
      <p:sp>
        <p:nvSpPr>
          <p:cNvPr id="59399" name="Rectangle 7"/>
          <p:cNvSpPr>
            <a:spLocks noGrp="1" noChangeArrowheads="1"/>
          </p:cNvSpPr>
          <p:nvPr>
            <p:ph type="body" idx="1"/>
          </p:nvPr>
        </p:nvSpPr>
        <p:spPr>
          <a:xfrm>
            <a:off x="682625" y="2590800"/>
            <a:ext cx="7772400" cy="4114800"/>
          </a:xfrm>
        </p:spPr>
        <p:txBody>
          <a:bodyPr/>
          <a:lstStyle/>
          <a:p>
            <a:pPr eaLnBrk="1" hangingPunct="1">
              <a:lnSpc>
                <a:spcPct val="100000"/>
              </a:lnSpc>
              <a:spcAft>
                <a:spcPts val="1500"/>
              </a:spcAft>
              <a:defRPr/>
            </a:pPr>
            <a:r>
              <a:rPr lang="en-US" sz="3000" dirty="0" smtClean="0">
                <a:effectLst>
                  <a:outerShdw blurRad="38100" dist="38100" dir="2700000" algn="tl">
                    <a:srgbClr val="000000"/>
                  </a:outerShdw>
                </a:effectLst>
              </a:rPr>
              <a:t>The PSNC website has free downloads at </a:t>
            </a:r>
            <a:r>
              <a:rPr lang="en-US" sz="3000" dirty="0" smtClean="0">
                <a:effectLst>
                  <a:outerShdw blurRad="38100" dist="38100" dir="2700000" algn="tl">
                    <a:srgbClr val="000000"/>
                  </a:outerShdw>
                </a:effectLst>
                <a:hlinkClick r:id="rId2"/>
              </a:rPr>
              <a:t>www.iTeenChallenge.org</a:t>
            </a:r>
            <a:r>
              <a:rPr lang="en-US" sz="3000" dirty="0" smtClean="0">
                <a:effectLst>
                  <a:outerShdw blurRad="38100" dist="38100" dir="2700000" algn="tl">
                    <a:srgbClr val="000000"/>
                  </a:outerShdw>
                </a:effectLst>
              </a:rPr>
              <a:t>                               </a:t>
            </a:r>
            <a:r>
              <a:rPr lang="es-ES" sz="3000" i="1" dirty="0" smtClean="0">
                <a:effectLst>
                  <a:outerShdw blurRad="38100" dist="38100" dir="2700000" algn="tl">
                    <a:srgbClr val="000000"/>
                  </a:outerShdw>
                </a:effectLst>
              </a:rPr>
              <a:t>El </a:t>
            </a:r>
            <a:r>
              <a:rPr lang="es-ES" sz="3000" i="1" dirty="0" err="1">
                <a:effectLst>
                  <a:outerShdw blurRad="38100" dist="38100" dir="2700000" algn="tl">
                    <a:srgbClr val="000000"/>
                  </a:outerShdw>
                </a:effectLst>
              </a:rPr>
              <a:t>website</a:t>
            </a:r>
            <a:r>
              <a:rPr lang="es-ES" sz="3000" i="1" dirty="0">
                <a:effectLst>
                  <a:outerShdw blurRad="38100" dist="38100" dir="2700000" algn="tl">
                    <a:srgbClr val="000000"/>
                  </a:outerShdw>
                </a:effectLst>
              </a:rPr>
              <a:t> de EPNC tiene trasvases gratis en </a:t>
            </a:r>
            <a:r>
              <a:rPr lang="es-ES" sz="3000" dirty="0">
                <a:effectLst>
                  <a:outerShdw blurRad="38100" dist="38100" dir="2700000" algn="tl">
                    <a:srgbClr val="000000"/>
                  </a:outerShdw>
                </a:effectLst>
              </a:rPr>
              <a:t>www.iTeenChallenge.org </a:t>
            </a:r>
            <a:endParaRPr lang="en-US" sz="3000" i="1" dirty="0" smtClean="0">
              <a:effectLst>
                <a:outerShdw blurRad="38100" dist="38100" dir="2700000" algn="tl">
                  <a:srgbClr val="000000"/>
                </a:outerShdw>
              </a:effectLst>
            </a:endParaRPr>
          </a:p>
          <a:p>
            <a:pPr eaLnBrk="1" hangingPunct="1">
              <a:defRPr/>
            </a:pPr>
            <a:r>
              <a:rPr lang="en-US" sz="3000" dirty="0" smtClean="0">
                <a:effectLst>
                  <a:outerShdw blurRad="38100" dist="38100" dir="2700000" algn="tl">
                    <a:srgbClr val="000000"/>
                  </a:outerShdw>
                </a:effectLst>
              </a:rPr>
              <a:t>Section One of the PSNC teacher training materials.                                                       </a:t>
            </a:r>
            <a:r>
              <a:rPr lang="es-ES" sz="3000" i="1" dirty="0" smtClean="0">
                <a:effectLst>
                  <a:outerShdw blurRad="38100" dist="38100" dir="2700000" algn="tl">
                    <a:srgbClr val="000000"/>
                  </a:outerShdw>
                </a:effectLst>
              </a:rPr>
              <a:t>Sección </a:t>
            </a:r>
            <a:r>
              <a:rPr lang="es-ES" sz="3000" i="1" dirty="0">
                <a:effectLst>
                  <a:outerShdw blurRad="38100" dist="38100" dir="2700000" algn="tl">
                    <a:srgbClr val="000000"/>
                  </a:outerShdw>
                </a:effectLst>
              </a:rPr>
              <a:t>Uno de los materiales de EPNC para preparar a los maestros.</a:t>
            </a:r>
            <a:endParaRPr lang="en-US" i="1" dirty="0" smtClean="0">
              <a:effectLst>
                <a:outerShdw blurRad="38100" dist="38100" dir="2700000" algn="tl">
                  <a:srgbClr val="000000"/>
                </a:outerShdw>
              </a:effectLst>
            </a:endParaRPr>
          </a:p>
        </p:txBody>
      </p:sp>
      <p:sp>
        <p:nvSpPr>
          <p:cNvPr id="450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PSNC #6</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8/2010</a:t>
            </a:r>
          </a:p>
        </p:txBody>
      </p:sp>
      <p:sp>
        <p:nvSpPr>
          <p:cNvPr id="4" name="Slide Number Placeholder 5"/>
          <p:cNvSpPr>
            <a:spLocks noGrp="1"/>
          </p:cNvSpPr>
          <p:nvPr>
            <p:ph type="sldNum" sz="quarter" idx="12"/>
          </p:nvPr>
        </p:nvSpPr>
        <p:spPr/>
        <p:txBody>
          <a:bodyPr/>
          <a:lstStyle/>
          <a:p>
            <a:pPr lvl="1">
              <a:defRPr/>
            </a:pPr>
            <a:fld id="{BB5F66F8-A9EE-4779-B534-7E883E37F5A4}" type="slidenum">
              <a:rPr lang="en-US"/>
              <a:pPr lvl="1">
                <a:defRPr/>
              </a:pPr>
              <a:t>4</a:t>
            </a:fld>
            <a:endParaRPr lang="en-US">
              <a:latin typeface="Times New Roman" pitchFamily="18" charset="0"/>
            </a:endParaRPr>
          </a:p>
        </p:txBody>
      </p:sp>
      <p:pic>
        <p:nvPicPr>
          <p:cNvPr id="16388" name="Picture 5" descr="DSCF06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PSNC #6</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8/2010</a:t>
            </a:r>
          </a:p>
        </p:txBody>
      </p:sp>
      <p:sp>
        <p:nvSpPr>
          <p:cNvPr id="4" name="Slide Number Placeholder 3"/>
          <p:cNvSpPr>
            <a:spLocks noGrp="1"/>
          </p:cNvSpPr>
          <p:nvPr>
            <p:ph type="sldNum" sz="quarter" idx="12"/>
          </p:nvPr>
        </p:nvSpPr>
        <p:spPr/>
        <p:txBody>
          <a:bodyPr/>
          <a:lstStyle/>
          <a:p>
            <a:pPr lvl="1">
              <a:defRPr/>
            </a:pPr>
            <a:fld id="{9FD6006F-6129-4977-A824-8687EA467E8D}" type="slidenum">
              <a:rPr lang="en-US"/>
              <a:pPr lvl="1">
                <a:defRPr/>
              </a:pPr>
              <a:t>5</a:t>
            </a:fld>
            <a:endParaRPr lang="en-US">
              <a:latin typeface="Times New Roman" pitchFamily="18" charset="0"/>
            </a:endParaRPr>
          </a:p>
        </p:txBody>
      </p:sp>
      <p:pic>
        <p:nvPicPr>
          <p:cNvPr id="17412" name="Picture 4" descr="DSCF06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PSNC #6</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8/2010</a:t>
            </a:r>
          </a:p>
        </p:txBody>
      </p:sp>
      <p:sp>
        <p:nvSpPr>
          <p:cNvPr id="4" name="Slide Number Placeholder 3"/>
          <p:cNvSpPr>
            <a:spLocks noGrp="1"/>
          </p:cNvSpPr>
          <p:nvPr>
            <p:ph type="sldNum" sz="quarter" idx="12"/>
          </p:nvPr>
        </p:nvSpPr>
        <p:spPr/>
        <p:txBody>
          <a:bodyPr/>
          <a:lstStyle/>
          <a:p>
            <a:pPr lvl="1">
              <a:defRPr/>
            </a:pPr>
            <a:fld id="{45593B30-E18D-460B-A999-267B0FBC74E2}" type="slidenum">
              <a:rPr lang="en-US"/>
              <a:pPr lvl="1">
                <a:defRPr/>
              </a:pPr>
              <a:t>6</a:t>
            </a:fld>
            <a:endParaRPr lang="en-US">
              <a:latin typeface="Times New Roman" pitchFamily="18" charset="0"/>
            </a:endParaRPr>
          </a:p>
        </p:txBody>
      </p:sp>
      <p:pic>
        <p:nvPicPr>
          <p:cNvPr id="18436" name="Picture 4" descr="DSCN1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PSNC #6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8/2010</a:t>
            </a:r>
          </a:p>
        </p:txBody>
      </p:sp>
      <p:sp>
        <p:nvSpPr>
          <p:cNvPr id="5" name="Slide Number Placeholder 5"/>
          <p:cNvSpPr>
            <a:spLocks noGrp="1"/>
          </p:cNvSpPr>
          <p:nvPr>
            <p:ph type="sldNum" sz="quarter" idx="12"/>
          </p:nvPr>
        </p:nvSpPr>
        <p:spPr/>
        <p:txBody>
          <a:bodyPr/>
          <a:lstStyle/>
          <a:p>
            <a:pPr lvl="1">
              <a:defRPr/>
            </a:pPr>
            <a:fld id="{0A729D40-3D95-4587-9661-17F6F194A47B}" type="slidenum">
              <a:rPr lang="en-US"/>
              <a:pPr lvl="1">
                <a:defRPr/>
              </a:pPr>
              <a:t>7</a:t>
            </a:fld>
            <a:endParaRPr lang="en-US">
              <a:latin typeface="Times New Roman" pitchFamily="18" charset="0"/>
            </a:endParaRPr>
          </a:p>
        </p:txBody>
      </p:sp>
      <p:sp>
        <p:nvSpPr>
          <p:cNvPr id="29698" name="Rectangle 2"/>
          <p:cNvSpPr>
            <a:spLocks noGrp="1" noChangeArrowheads="1"/>
          </p:cNvSpPr>
          <p:nvPr>
            <p:ph type="title"/>
          </p:nvPr>
        </p:nvSpPr>
        <p:spPr>
          <a:xfrm>
            <a:off x="215900" y="0"/>
            <a:ext cx="8928100" cy="1952625"/>
          </a:xfrm>
        </p:spPr>
        <p:txBody>
          <a:bodyPr/>
          <a:lstStyle/>
          <a:p>
            <a:pPr eaLnBrk="1" hangingPunct="1">
              <a:defRPr/>
            </a:pPr>
            <a:r>
              <a:rPr lang="en-US" sz="3200" dirty="0" smtClean="0"/>
              <a:t>A.  What does the PSNC classroom look like? </a:t>
            </a:r>
            <a:r>
              <a:rPr lang="es-ES" sz="3200" i="1" dirty="0"/>
              <a:t>¿Cómo es el aula de EPNC? </a:t>
            </a:r>
            <a:endParaRPr lang="en-US" sz="3200" i="1" dirty="0" smtClean="0"/>
          </a:p>
        </p:txBody>
      </p:sp>
      <p:sp>
        <p:nvSpPr>
          <p:cNvPr id="29699" name="Rectangle 3"/>
          <p:cNvSpPr>
            <a:spLocks noGrp="1" noChangeArrowheads="1"/>
          </p:cNvSpPr>
          <p:nvPr>
            <p:ph type="body" idx="1"/>
          </p:nvPr>
        </p:nvSpPr>
        <p:spPr>
          <a:xfrm>
            <a:off x="287338" y="1808163"/>
            <a:ext cx="8532812" cy="4611687"/>
          </a:xfrm>
        </p:spPr>
        <p:txBody>
          <a:bodyPr/>
          <a:lstStyle/>
          <a:p>
            <a:pPr marL="0" indent="0" eaLnBrk="1" hangingPunct="1">
              <a:spcAft>
                <a:spcPct val="25000"/>
              </a:spcAft>
              <a:buFont typeface="Wingdings" pitchFamily="2" charset="2"/>
              <a:buNone/>
              <a:defRPr/>
            </a:pPr>
            <a:r>
              <a:rPr lang="en-US" dirty="0" smtClean="0">
                <a:effectLst>
                  <a:outerShdw blurRad="38100" dist="38100" dir="2700000" algn="tl">
                    <a:srgbClr val="000000"/>
                  </a:outerShdw>
                </a:effectLst>
              </a:rPr>
              <a:t>2.  Table in the middle of the classroom for taking tests and grading lessons.                                            </a:t>
            </a:r>
            <a:r>
              <a:rPr lang="es-ES" i="1" dirty="0" smtClean="0">
                <a:effectLst>
                  <a:outerShdw blurRad="38100" dist="38100" dir="2700000" algn="tl">
                    <a:srgbClr val="000000"/>
                  </a:outerShdw>
                </a:effectLst>
              </a:rPr>
              <a:t>Una </a:t>
            </a:r>
            <a:r>
              <a:rPr lang="es-ES" i="1" dirty="0">
                <a:effectLst>
                  <a:outerShdw blurRad="38100" dist="38100" dir="2700000" algn="tl">
                    <a:srgbClr val="000000"/>
                  </a:outerShdw>
                </a:effectLst>
              </a:rPr>
              <a:t>mesa en el medio del aula para tomar los exámenes y calificar las </a:t>
            </a:r>
            <a:r>
              <a:rPr lang="es-ES" i="1" dirty="0" smtClean="0">
                <a:effectLst>
                  <a:outerShdw blurRad="38100" dist="38100" dir="2700000" algn="tl">
                    <a:srgbClr val="000000"/>
                  </a:outerShdw>
                </a:effectLst>
              </a:rPr>
              <a:t>lecciones</a:t>
            </a:r>
          </a:p>
          <a:p>
            <a:pPr marL="0" indent="0" eaLnBrk="1" hangingPunct="1">
              <a:spcAft>
                <a:spcPct val="25000"/>
              </a:spcAft>
              <a:buFont typeface="Wingdings" pitchFamily="2" charset="2"/>
              <a:buNone/>
              <a:defRPr/>
            </a:pPr>
            <a:r>
              <a:rPr lang="pt-BR" dirty="0">
                <a:effectLst>
                  <a:outerShdw blurRad="38100" dist="38100" dir="2700000" algn="tl">
                    <a:srgbClr val="000000"/>
                  </a:outerShdw>
                </a:effectLst>
              </a:rPr>
              <a:t>3. Library book shelves                                    </a:t>
            </a:r>
            <a:r>
              <a:rPr lang="pt-BR" i="1" dirty="0">
                <a:effectLst>
                  <a:outerShdw blurRad="38100" dist="38100" dir="2700000" algn="tl">
                    <a:srgbClr val="000000"/>
                  </a:outerShdw>
                </a:effectLst>
              </a:rPr>
              <a:t>Estantes para libros. </a:t>
            </a:r>
          </a:p>
          <a:p>
            <a:pPr marL="0" indent="0" eaLnBrk="1" hangingPunct="1">
              <a:spcAft>
                <a:spcPct val="25000"/>
              </a:spcAft>
              <a:buFont typeface="Wingdings" pitchFamily="2" charset="2"/>
              <a:buNone/>
              <a:defRPr/>
            </a:pPr>
            <a:r>
              <a:rPr lang="en-US" dirty="0">
                <a:effectLst>
                  <a:outerShdw blurRad="38100" dist="38100" dir="2700000" algn="tl">
                    <a:srgbClr val="000000"/>
                  </a:outerShdw>
                </a:effectLst>
              </a:rPr>
              <a:t>4. File cabinet for student materials. </a:t>
            </a:r>
            <a:r>
              <a:rPr lang="en-US" dirty="0" smtClean="0">
                <a:effectLst>
                  <a:outerShdw blurRad="38100" dist="38100" dir="2700000" algn="tl">
                    <a:srgbClr val="000000"/>
                  </a:outerShdw>
                </a:effectLst>
              </a:rPr>
              <a:t>                        </a:t>
            </a:r>
            <a:r>
              <a:rPr lang="es-ES" i="1" dirty="0" smtClean="0">
                <a:effectLst>
                  <a:outerShdw blurRad="38100" dist="38100" dir="2700000" algn="tl">
                    <a:srgbClr val="000000"/>
                  </a:outerShdw>
                </a:effectLst>
              </a:rPr>
              <a:t>Archivero </a:t>
            </a:r>
            <a:r>
              <a:rPr lang="es-ES" i="1" dirty="0">
                <a:effectLst>
                  <a:outerShdw blurRad="38100" dist="38100" dir="2700000" algn="tl">
                    <a:srgbClr val="000000"/>
                  </a:outerShdw>
                </a:effectLst>
              </a:rPr>
              <a:t>para los materiales de los estudiantes </a:t>
            </a:r>
            <a:endParaRPr lang="en-US" i="1" dirty="0" smtClean="0">
              <a:effectLst>
                <a:outerShdw blurRad="38100" dist="38100" dir="2700000" algn="tl">
                  <a:srgbClr val="000000"/>
                </a:outerShdw>
              </a:effectLst>
            </a:endParaRPr>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PSNC #6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animEffect transition="in" filter="fade">
                                      <p:cBhvr>
                                        <p:cTn id="9" dur="500"/>
                                        <p:tgtEl>
                                          <p:spTgt spid="2969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fade">
                                      <p:cBhvr>
                                        <p:cTn id="12" dur="1000">
                                          <p:stCondLst>
                                            <p:cond delay="0"/>
                                          </p:stCondLst>
                                        </p:cTn>
                                        <p:tgtEl>
                                          <p:spTgt spid="2969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699">
                                            <p:txEl>
                                              <p:pRg st="1" end="1"/>
                                            </p:txEl>
                                          </p:spTgt>
                                        </p:tgtEl>
                                        <p:attrNameLst>
                                          <p:attrName>style.visibility</p:attrName>
                                        </p:attrNameLst>
                                      </p:cBhvr>
                                      <p:to>
                                        <p:strVal val="visible"/>
                                      </p:to>
                                    </p:set>
                                    <p:animEffect transition="in" filter="fade">
                                      <p:cBhvr>
                                        <p:cTn id="15" dur="1000">
                                          <p:stCondLst>
                                            <p:cond delay="0"/>
                                          </p:stCondLst>
                                        </p:cTn>
                                        <p:tgtEl>
                                          <p:spTgt spid="2969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8/2010</a:t>
            </a:r>
          </a:p>
        </p:txBody>
      </p:sp>
      <p:sp>
        <p:nvSpPr>
          <p:cNvPr id="5" name="Slide Number Placeholder 5"/>
          <p:cNvSpPr>
            <a:spLocks noGrp="1"/>
          </p:cNvSpPr>
          <p:nvPr>
            <p:ph type="sldNum" sz="quarter" idx="12"/>
          </p:nvPr>
        </p:nvSpPr>
        <p:spPr/>
        <p:txBody>
          <a:bodyPr/>
          <a:lstStyle/>
          <a:p>
            <a:pPr lvl="1">
              <a:defRPr/>
            </a:pPr>
            <a:fld id="{4DC3E46E-DC83-4DE0-BE13-CC4685B743C6}" type="slidenum">
              <a:rPr lang="en-US"/>
              <a:pPr lvl="1">
                <a:defRPr/>
              </a:pPr>
              <a:t>8</a:t>
            </a:fld>
            <a:endParaRPr lang="en-US">
              <a:latin typeface="Times New Roman" pitchFamily="18" charset="0"/>
            </a:endParaRPr>
          </a:p>
        </p:txBody>
      </p:sp>
      <p:sp>
        <p:nvSpPr>
          <p:cNvPr id="29698" name="Rectangle 2"/>
          <p:cNvSpPr>
            <a:spLocks noGrp="1" noChangeArrowheads="1"/>
          </p:cNvSpPr>
          <p:nvPr>
            <p:ph type="title"/>
          </p:nvPr>
        </p:nvSpPr>
        <p:spPr>
          <a:xfrm>
            <a:off x="215900" y="0"/>
            <a:ext cx="8928100" cy="1952625"/>
          </a:xfrm>
        </p:spPr>
        <p:txBody>
          <a:bodyPr/>
          <a:lstStyle/>
          <a:p>
            <a:pPr eaLnBrk="1" hangingPunct="1">
              <a:defRPr/>
            </a:pPr>
            <a:r>
              <a:rPr lang="en-US" sz="3200" dirty="0" smtClean="0"/>
              <a:t>A.  What does the PSNC classroom look like? </a:t>
            </a:r>
            <a:r>
              <a:rPr lang="es-ES" sz="3200" i="1" dirty="0"/>
              <a:t>¿Cómo es el aula de EPNC? </a:t>
            </a:r>
            <a:endParaRPr lang="en-US" sz="3200" i="1" dirty="0" smtClean="0"/>
          </a:p>
        </p:txBody>
      </p:sp>
      <p:sp>
        <p:nvSpPr>
          <p:cNvPr id="29699" name="Rectangle 3"/>
          <p:cNvSpPr>
            <a:spLocks noGrp="1" noChangeArrowheads="1"/>
          </p:cNvSpPr>
          <p:nvPr>
            <p:ph type="body" idx="1"/>
          </p:nvPr>
        </p:nvSpPr>
        <p:spPr>
          <a:xfrm>
            <a:off x="287338" y="2024063"/>
            <a:ext cx="8532812" cy="4395787"/>
          </a:xfrm>
        </p:spPr>
        <p:txBody>
          <a:bodyPr/>
          <a:lstStyle/>
          <a:p>
            <a:pPr marL="0" indent="0" eaLnBrk="1" hangingPunct="1">
              <a:spcAft>
                <a:spcPct val="25000"/>
              </a:spcAft>
              <a:buFont typeface="Wingdings" pitchFamily="2" charset="2"/>
              <a:buNone/>
              <a:defRPr/>
            </a:pPr>
            <a:r>
              <a:rPr lang="pt-BR" dirty="0" smtClean="0">
                <a:effectLst>
                  <a:outerShdw blurRad="38100" dist="38100" dir="2700000" algn="tl">
                    <a:srgbClr val="000000"/>
                  </a:outerShdw>
                </a:effectLst>
              </a:rPr>
              <a:t>5. </a:t>
            </a:r>
            <a:r>
              <a:rPr lang="en-US" dirty="0">
                <a:effectLst>
                  <a:outerShdw blurRad="38100" dist="38100" dir="2700000" algn="tl">
                    <a:srgbClr val="000000"/>
                  </a:outerShdw>
                </a:effectLst>
              </a:rPr>
              <a:t>Five stack trays for student papers</a:t>
            </a:r>
            <a:r>
              <a:rPr lang="en-US" dirty="0" smtClean="0">
                <a:effectLst>
                  <a:outerShdw blurRad="38100" dist="38100" dir="2700000" algn="tl">
                    <a:srgbClr val="000000"/>
                  </a:outerShdw>
                </a:effectLst>
              </a:rPr>
              <a:t>.                      </a:t>
            </a:r>
            <a:r>
              <a:rPr lang="es-ES" i="1" dirty="0" smtClean="0">
                <a:effectLst>
                  <a:outerShdw blurRad="38100" dist="38100" dir="2700000" algn="tl">
                    <a:srgbClr val="000000"/>
                  </a:outerShdw>
                </a:effectLst>
              </a:rPr>
              <a:t>Cinco </a:t>
            </a:r>
            <a:r>
              <a:rPr lang="es-ES" i="1" dirty="0">
                <a:effectLst>
                  <a:outerShdw blurRad="38100" dist="38100" dir="2700000" algn="tl">
                    <a:srgbClr val="000000"/>
                  </a:outerShdw>
                </a:effectLst>
              </a:rPr>
              <a:t>bandejas de rimero para los papeles de los estudiantes</a:t>
            </a:r>
            <a:r>
              <a:rPr lang="en-US" i="1" dirty="0">
                <a:effectLst>
                  <a:outerShdw blurRad="38100" dist="38100" dir="2700000" algn="tl">
                    <a:srgbClr val="000000"/>
                  </a:outerShdw>
                </a:effectLst>
              </a:rPr>
              <a:t/>
            </a:r>
            <a:br>
              <a:rPr lang="en-US" i="1" dirty="0">
                <a:effectLst>
                  <a:outerShdw blurRad="38100" dist="38100" dir="2700000" algn="tl">
                    <a:srgbClr val="000000"/>
                  </a:outerShdw>
                </a:effectLst>
              </a:rPr>
            </a:br>
            <a:r>
              <a:rPr lang="en-US" dirty="0" smtClean="0">
                <a:effectLst>
                  <a:outerShdw blurRad="38100" dist="38100" dir="2700000" algn="tl">
                    <a:srgbClr val="000000"/>
                  </a:outerShdw>
                </a:effectLst>
              </a:rPr>
              <a:t>1</a:t>
            </a:r>
            <a:r>
              <a:rPr lang="en-US" dirty="0">
                <a:effectLst>
                  <a:outerShdw blurRad="38100" dist="38100" dir="2700000" algn="tl">
                    <a:srgbClr val="000000"/>
                  </a:outerShdw>
                </a:effectLst>
              </a:rPr>
              <a:t>. </a:t>
            </a:r>
            <a:r>
              <a:rPr lang="en-US" dirty="0" smtClean="0">
                <a:effectLst>
                  <a:outerShdw blurRad="38100" dist="38100" dir="2700000" algn="tl">
                    <a:srgbClr val="000000"/>
                  </a:outerShdw>
                </a:effectLst>
              </a:rPr>
              <a:t>     </a:t>
            </a:r>
            <a:r>
              <a:rPr lang="en-US" dirty="0">
                <a:effectLst>
                  <a:outerShdw blurRad="38100" dist="38100" dir="2700000" algn="tl">
                    <a:srgbClr val="000000"/>
                  </a:outerShdw>
                </a:effectLst>
              </a:rPr>
              <a:t>To Test  </a:t>
            </a:r>
            <a:r>
              <a:rPr lang="en-US" i="1" dirty="0">
                <a:effectLst>
                  <a:outerShdw blurRad="38100" dist="38100" dir="2700000" algn="tl">
                    <a:srgbClr val="000000"/>
                  </a:outerShdw>
                </a:effectLst>
              </a:rPr>
              <a:t>Para </a:t>
            </a:r>
            <a:r>
              <a:rPr lang="en-US" i="1" dirty="0" err="1">
                <a:effectLst>
                  <a:outerShdw blurRad="38100" dist="38100" dir="2700000" algn="tl">
                    <a:srgbClr val="000000"/>
                  </a:outerShdw>
                </a:effectLst>
              </a:rPr>
              <a:t>examinar</a:t>
            </a:r>
            <a:r>
              <a:rPr lang="en-US" i="1" dirty="0">
                <a:effectLst>
                  <a:outerShdw blurRad="38100" dist="38100" dir="2700000" algn="tl">
                    <a:srgbClr val="000000"/>
                  </a:outerShdw>
                </a:effectLst>
              </a:rPr>
              <a:t> </a:t>
            </a: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2.	Testing  </a:t>
            </a:r>
            <a:r>
              <a:rPr lang="en-US" i="1" dirty="0" err="1" smtClean="0">
                <a:effectLst>
                  <a:outerShdw blurRad="38100" dist="38100" dir="2700000" algn="tl">
                    <a:srgbClr val="000000"/>
                  </a:outerShdw>
                </a:effectLst>
              </a:rPr>
              <a:t>Examinando</a:t>
            </a:r>
            <a:r>
              <a:rPr lang="en-US" i="1" dirty="0" smtClean="0">
                <a:effectLst>
                  <a:outerShdw blurRad="38100" dist="38100" dir="2700000" algn="tl">
                    <a:srgbClr val="000000"/>
                  </a:outerShdw>
                </a:effectLst>
              </a:rPr>
              <a:t>                                       </a:t>
            </a:r>
            <a:r>
              <a:rPr lang="en-US" dirty="0" smtClean="0">
                <a:effectLst>
                  <a:outerShdw blurRad="38100" dist="38100" dir="2700000" algn="tl">
                    <a:srgbClr val="000000"/>
                  </a:outerShdw>
                </a:effectLst>
              </a:rPr>
              <a:t>3</a:t>
            </a:r>
            <a:r>
              <a:rPr lang="en-US" dirty="0">
                <a:effectLst>
                  <a:outerShdw blurRad="38100" dist="38100" dir="2700000" algn="tl">
                    <a:srgbClr val="000000"/>
                  </a:outerShdw>
                </a:effectLst>
              </a:rPr>
              <a:t>.	Tested  </a:t>
            </a:r>
            <a:r>
              <a:rPr lang="en-US" i="1" dirty="0" err="1" smtClean="0">
                <a:effectLst>
                  <a:outerShdw blurRad="38100" dist="38100" dir="2700000" algn="tl">
                    <a:srgbClr val="000000"/>
                  </a:outerShdw>
                </a:effectLst>
              </a:rPr>
              <a:t>Examinado</a:t>
            </a:r>
            <a:r>
              <a:rPr lang="en-US" i="1" dirty="0" smtClean="0">
                <a:effectLst>
                  <a:outerShdw blurRad="38100" dist="38100" dir="2700000" algn="tl">
                    <a:srgbClr val="000000"/>
                  </a:outerShdw>
                </a:effectLst>
              </a:rPr>
              <a:t>                                      </a:t>
            </a:r>
            <a:r>
              <a:rPr lang="en-US" dirty="0" smtClean="0">
                <a:effectLst>
                  <a:outerShdw blurRad="38100" dist="38100" dir="2700000" algn="tl">
                    <a:srgbClr val="000000"/>
                  </a:outerShdw>
                </a:effectLst>
              </a:rPr>
              <a:t>4</a:t>
            </a:r>
            <a:r>
              <a:rPr lang="en-US" dirty="0">
                <a:effectLst>
                  <a:outerShdw blurRad="38100" dist="38100" dir="2700000" algn="tl">
                    <a:srgbClr val="000000"/>
                  </a:outerShdw>
                </a:effectLst>
              </a:rPr>
              <a:t>.	Conference  </a:t>
            </a:r>
            <a:r>
              <a:rPr lang="en-US" i="1" dirty="0" err="1">
                <a:effectLst>
                  <a:outerShdw blurRad="38100" dist="38100" dir="2700000" algn="tl">
                    <a:srgbClr val="000000"/>
                  </a:outerShdw>
                </a:effectLst>
              </a:rPr>
              <a:t>Conferencia</a:t>
            </a: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5.	File  </a:t>
            </a:r>
            <a:r>
              <a:rPr lang="en-US" i="1" dirty="0" err="1">
                <a:effectLst>
                  <a:outerShdw blurRad="38100" dist="38100" dir="2700000" algn="tl">
                    <a:srgbClr val="000000"/>
                  </a:outerShdw>
                </a:effectLst>
              </a:rPr>
              <a:t>Archivar</a:t>
            </a:r>
            <a:endParaRPr lang="en-US" dirty="0">
              <a:effectLst>
                <a:outerShdw blurRad="38100" dist="38100" dir="2700000" algn="tl">
                  <a:srgbClr val="000000"/>
                </a:outerShdw>
              </a:effectLst>
            </a:endParaRPr>
          </a:p>
          <a:p>
            <a:pPr marL="0" indent="0" eaLnBrk="1" hangingPunct="1">
              <a:spcAft>
                <a:spcPct val="25000"/>
              </a:spcAft>
              <a:buFont typeface="Wingdings" pitchFamily="2" charset="2"/>
              <a:buNone/>
              <a:defRPr/>
            </a:pPr>
            <a:endParaRPr lang="en-US" dirty="0">
              <a:effectLst>
                <a:outerShdw blurRad="38100" dist="38100" dir="2700000" algn="tl">
                  <a:srgbClr val="000000"/>
                </a:outerShdw>
              </a:effectLst>
            </a:endParaRPr>
          </a:p>
          <a:p>
            <a:pPr marL="514350" indent="-514350" eaLnBrk="1" hangingPunct="1">
              <a:spcAft>
                <a:spcPct val="25000"/>
              </a:spcAft>
              <a:buFont typeface="Wingdings" pitchFamily="2" charset="2"/>
              <a:buAutoNum type="arabicPeriod" startAt="2"/>
              <a:defRPr/>
            </a:pPr>
            <a:endParaRPr lang="en-US" i="1" dirty="0" smtClean="0">
              <a:effectLst>
                <a:outerShdw blurRad="38100" dist="38100" dir="2700000" algn="tl">
                  <a:srgbClr val="000000"/>
                </a:outerShdw>
              </a:effectLst>
            </a:endParaRPr>
          </a:p>
          <a:p>
            <a:pPr marL="514350" indent="-514350" eaLnBrk="1" hangingPunct="1">
              <a:defRPr/>
            </a:pPr>
            <a:endParaRPr lang="en-US" dirty="0" smtClean="0">
              <a:effectLst>
                <a:outerShdw blurRad="38100" dist="38100" dir="2700000" algn="tl">
                  <a:srgbClr val="000000"/>
                </a:outerShdw>
              </a:effectLst>
            </a:endParaRPr>
          </a:p>
        </p:txBody>
      </p:sp>
      <p:sp>
        <p:nvSpPr>
          <p:cNvPr id="2048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PSNC #6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animEffect transition="in" filter="fade">
                                      <p:cBhvr>
                                        <p:cTn id="9" dur="500"/>
                                        <p:tgtEl>
                                          <p:spTgt spid="296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9699">
                                            <p:txEl>
                                              <p:pRg st="0" end="0"/>
                                            </p:txEl>
                                          </p:spTgt>
                                        </p:tgtEl>
                                        <p:attrNameLst>
                                          <p:attrName>style.visibility</p:attrName>
                                        </p:attrNameLst>
                                      </p:cBhvr>
                                      <p:to>
                                        <p:strVal val="visible"/>
                                      </p:to>
                                    </p:set>
                                    <p:animEffect transition="in" filter="fade">
                                      <p:cBhvr>
                                        <p:cTn id="14" dur="1000">
                                          <p:stCondLst>
                                            <p:cond delay="0"/>
                                          </p:stCondLst>
                                        </p:cTn>
                                        <p:tgtEl>
                                          <p:spTgt spid="29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8/2010</a:t>
            </a:r>
          </a:p>
        </p:txBody>
      </p:sp>
      <p:sp>
        <p:nvSpPr>
          <p:cNvPr id="5" name="Slide Number Placeholder 5"/>
          <p:cNvSpPr>
            <a:spLocks noGrp="1"/>
          </p:cNvSpPr>
          <p:nvPr>
            <p:ph type="sldNum" sz="quarter" idx="12"/>
          </p:nvPr>
        </p:nvSpPr>
        <p:spPr/>
        <p:txBody>
          <a:bodyPr/>
          <a:lstStyle/>
          <a:p>
            <a:pPr lvl="1">
              <a:defRPr/>
            </a:pPr>
            <a:fld id="{F1844B32-1210-451D-B6BC-AEAD763AE5E7}" type="slidenum">
              <a:rPr lang="en-US"/>
              <a:pPr lvl="1">
                <a:defRPr/>
              </a:pPr>
              <a:t>9</a:t>
            </a:fld>
            <a:endParaRPr lang="en-US">
              <a:latin typeface="Times New Roman" pitchFamily="18" charset="0"/>
            </a:endParaRPr>
          </a:p>
        </p:txBody>
      </p:sp>
      <p:sp>
        <p:nvSpPr>
          <p:cNvPr id="52226" name="Rectangle 2"/>
          <p:cNvSpPr>
            <a:spLocks noGrp="1" noChangeArrowheads="1"/>
          </p:cNvSpPr>
          <p:nvPr>
            <p:ph type="title"/>
          </p:nvPr>
        </p:nvSpPr>
        <p:spPr>
          <a:xfrm>
            <a:off x="179388" y="225425"/>
            <a:ext cx="8785225" cy="1619250"/>
          </a:xfrm>
        </p:spPr>
        <p:txBody>
          <a:bodyPr/>
          <a:lstStyle/>
          <a:p>
            <a:pPr eaLnBrk="1" hangingPunct="1">
              <a:defRPr/>
            </a:pPr>
            <a:r>
              <a:rPr lang="en-US" sz="3200" dirty="0" smtClean="0"/>
              <a:t>B. How does the PSNC class start each day? </a:t>
            </a:r>
            <a:r>
              <a:rPr lang="es-ES" sz="3200" i="1" dirty="0"/>
              <a:t>¿Cómo comienza cada día la clase de EPNC? </a:t>
            </a:r>
            <a:endParaRPr lang="en-US" sz="3200" i="1" dirty="0" smtClean="0"/>
          </a:p>
        </p:txBody>
      </p:sp>
      <p:sp>
        <p:nvSpPr>
          <p:cNvPr id="52227" name="Rectangle 3"/>
          <p:cNvSpPr>
            <a:spLocks noGrp="1" noChangeArrowheads="1"/>
          </p:cNvSpPr>
          <p:nvPr>
            <p:ph type="body" idx="1"/>
          </p:nvPr>
        </p:nvSpPr>
        <p:spPr>
          <a:xfrm>
            <a:off x="250825" y="1808163"/>
            <a:ext cx="8750300" cy="4611687"/>
          </a:xfrm>
        </p:spPr>
        <p:txBody>
          <a:bodyPr/>
          <a:lstStyle/>
          <a:p>
            <a:pPr marL="0" indent="0" eaLnBrk="1" hangingPunct="1">
              <a:lnSpc>
                <a:spcPct val="80000"/>
              </a:lnSpc>
              <a:spcAft>
                <a:spcPct val="25000"/>
              </a:spcAft>
              <a:buFont typeface="Wingdings" pitchFamily="2" charset="2"/>
              <a:buNone/>
              <a:defRPr/>
            </a:pPr>
            <a:r>
              <a:rPr lang="en-US" dirty="0" smtClean="0">
                <a:effectLst>
                  <a:outerShdw blurRad="38100" dist="38100" dir="2700000" algn="tl">
                    <a:srgbClr val="000000"/>
                  </a:outerShdw>
                </a:effectLst>
              </a:rPr>
              <a:t>1. Each day starts with “Opening Exercises” which is the only group activity in the PSNC classes. </a:t>
            </a:r>
            <a:r>
              <a:rPr lang="en-US" dirty="0">
                <a:effectLst>
                  <a:outerShdw blurRad="38100" dist="38100" dir="2700000" algn="tl">
                    <a:srgbClr val="000000"/>
                  </a:outerShdw>
                </a:effectLst>
              </a:rPr>
              <a:t> </a:t>
            </a:r>
            <a:r>
              <a:rPr lang="en-US" dirty="0" smtClean="0">
                <a:effectLst>
                  <a:outerShdw blurRad="38100" dist="38100" dir="2700000" algn="tl">
                    <a:srgbClr val="000000"/>
                  </a:outerShdw>
                </a:effectLst>
              </a:rPr>
              <a:t>                                                         	</a:t>
            </a:r>
            <a:r>
              <a:rPr lang="es-ES" i="1" dirty="0" smtClean="0">
                <a:effectLst>
                  <a:outerShdw blurRad="38100" dist="38100" dir="2700000" algn="tl">
                    <a:srgbClr val="000000"/>
                  </a:outerShdw>
                </a:effectLst>
              </a:rPr>
              <a:t>Cada </a:t>
            </a:r>
            <a:r>
              <a:rPr lang="es-ES" i="1" dirty="0">
                <a:effectLst>
                  <a:outerShdw blurRad="38100" dist="38100" dir="2700000" algn="tl">
                    <a:srgbClr val="000000"/>
                  </a:outerShdw>
                </a:effectLst>
              </a:rPr>
              <a:t>día comienza con “Ejercicios de Apertura” que es la única actividad en grupo en las clases de EPNC</a:t>
            </a:r>
            <a:r>
              <a:rPr lang="es-ES" i="1" dirty="0" smtClean="0">
                <a:effectLst>
                  <a:outerShdw blurRad="38100" dist="38100" dir="2700000" algn="tl">
                    <a:srgbClr val="000000"/>
                  </a:outerShdw>
                </a:effectLst>
              </a:rPr>
              <a:t>.</a:t>
            </a:r>
          </a:p>
          <a:p>
            <a:pPr marL="0" indent="0" eaLnBrk="1" hangingPunct="1">
              <a:lnSpc>
                <a:spcPct val="80000"/>
              </a:lnSpc>
              <a:spcAft>
                <a:spcPct val="25000"/>
              </a:spcAft>
              <a:buFont typeface="Wingdings" pitchFamily="2" charset="2"/>
              <a:buNone/>
              <a:defRPr/>
            </a:pPr>
            <a:r>
              <a:rPr lang="en-US" dirty="0" smtClean="0">
                <a:effectLst>
                  <a:outerShdw blurRad="38100" dist="38100" dir="2700000" algn="tl">
                    <a:srgbClr val="000000"/>
                  </a:outerShdw>
                </a:effectLst>
              </a:rPr>
              <a:t>2. Introduce new students</a:t>
            </a:r>
            <a:r>
              <a:rPr lang="en-US" dirty="0">
                <a:effectLst>
                  <a:outerShdw blurRad="38100" dist="38100" dir="2700000" algn="tl">
                    <a:srgbClr val="000000"/>
                  </a:outerShdw>
                </a:effectLst>
              </a:rPr>
              <a:t>. </a:t>
            </a:r>
            <a:r>
              <a:rPr lang="en-US" dirty="0" smtClean="0">
                <a:effectLst>
                  <a:outerShdw blurRad="38100" dist="38100" dir="2700000" algn="tl">
                    <a:srgbClr val="000000"/>
                  </a:outerShdw>
                </a:effectLst>
              </a:rPr>
              <a:t>                                   	</a:t>
            </a:r>
            <a:r>
              <a:rPr lang="es-ES" i="1" dirty="0" smtClean="0">
                <a:effectLst>
                  <a:outerShdw blurRad="38100" dist="38100" dir="2700000" algn="tl">
                    <a:srgbClr val="000000"/>
                  </a:outerShdw>
                </a:effectLst>
              </a:rPr>
              <a:t>Presentar </a:t>
            </a:r>
            <a:r>
              <a:rPr lang="es-ES" i="1" dirty="0">
                <a:effectLst>
                  <a:outerShdw blurRad="38100" dist="38100" dir="2700000" algn="tl">
                    <a:srgbClr val="000000"/>
                  </a:outerShdw>
                </a:effectLst>
              </a:rPr>
              <a:t>a los nuevos estudiantes</a:t>
            </a:r>
            <a:r>
              <a:rPr lang="en-US" i="1" dirty="0" smtClean="0">
                <a:effectLst>
                  <a:outerShdw blurRad="38100" dist="38100" dir="2700000" algn="tl">
                    <a:srgbClr val="000000"/>
                  </a:outerShdw>
                </a:effectLst>
              </a:rPr>
              <a:t>.</a:t>
            </a:r>
          </a:p>
          <a:p>
            <a:pPr marL="0" indent="0" eaLnBrk="1" hangingPunct="1">
              <a:lnSpc>
                <a:spcPct val="80000"/>
              </a:lnSpc>
              <a:buFont typeface="Wingdings" pitchFamily="2" charset="2"/>
              <a:buNone/>
              <a:defRPr/>
            </a:pPr>
            <a:r>
              <a:rPr lang="en-US" dirty="0" smtClean="0">
                <a:effectLst>
                  <a:outerShdw blurRad="38100" dist="38100" dir="2700000" algn="tl">
                    <a:srgbClr val="000000"/>
                  </a:outerShdw>
                </a:effectLst>
              </a:rPr>
              <a:t>3. Quote the scripture of the month.                       	</a:t>
            </a:r>
            <a:r>
              <a:rPr lang="es-ES" i="1" dirty="0" smtClean="0">
                <a:effectLst>
                  <a:outerShdw blurRad="38100" dist="38100" dir="2700000" algn="tl">
                    <a:srgbClr val="000000"/>
                  </a:outerShdw>
                </a:effectLst>
              </a:rPr>
              <a:t>Citar </a:t>
            </a:r>
            <a:r>
              <a:rPr lang="es-ES" i="1" dirty="0">
                <a:effectLst>
                  <a:outerShdw blurRad="38100" dist="38100" dir="2700000" algn="tl">
                    <a:srgbClr val="000000"/>
                  </a:outerShdw>
                </a:effectLst>
              </a:rPr>
              <a:t>la Escritura del </a:t>
            </a:r>
            <a:r>
              <a:rPr lang="es-ES" i="1" dirty="0" smtClean="0">
                <a:effectLst>
                  <a:outerShdw blurRad="38100" dist="38100" dir="2700000" algn="tl">
                    <a:srgbClr val="000000"/>
                  </a:outerShdw>
                </a:effectLst>
              </a:rPr>
              <a:t>mes</a:t>
            </a:r>
            <a:r>
              <a:rPr lang="pt-BR" i="1" dirty="0" smtClean="0">
                <a:effectLst>
                  <a:outerShdw blurRad="38100" dist="38100" dir="2700000" algn="tl">
                    <a:srgbClr val="000000"/>
                  </a:outerShdw>
                </a:effectLst>
              </a:rPr>
              <a:t>. </a:t>
            </a:r>
            <a:endParaRPr lang="en-US" i="1" dirty="0" smtClean="0">
              <a:effectLst>
                <a:outerShdw blurRad="38100" dist="38100" dir="2700000" algn="tl">
                  <a:srgbClr val="000000"/>
                </a:outerShdw>
              </a:effectLst>
            </a:endParaRPr>
          </a:p>
        </p:txBody>
      </p:sp>
      <p:sp>
        <p:nvSpPr>
          <p:cNvPr id="2151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PSNC #6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500" fill="hold"/>
                                        <p:tgtEl>
                                          <p:spTgt spid="52226"/>
                                        </p:tgtEl>
                                        <p:attrNameLst>
                                          <p:attrName>ppt_w</p:attrName>
                                        </p:attrNameLst>
                                      </p:cBhvr>
                                      <p:tavLst>
                                        <p:tav tm="0">
                                          <p:val>
                                            <p:fltVal val="0"/>
                                          </p:val>
                                        </p:tav>
                                        <p:tav tm="100000">
                                          <p:val>
                                            <p:strVal val="#ppt_w"/>
                                          </p:val>
                                        </p:tav>
                                      </p:tavLst>
                                    </p:anim>
                                    <p:anim calcmode="lin" valueType="num">
                                      <p:cBhvr>
                                        <p:cTn id="8" dur="500" fill="hold"/>
                                        <p:tgtEl>
                                          <p:spTgt spid="52226"/>
                                        </p:tgtEl>
                                        <p:attrNameLst>
                                          <p:attrName>ppt_h</p:attrName>
                                        </p:attrNameLst>
                                      </p:cBhvr>
                                      <p:tavLst>
                                        <p:tav tm="0">
                                          <p:val>
                                            <p:fltVal val="0"/>
                                          </p:val>
                                        </p:tav>
                                        <p:tav tm="100000">
                                          <p:val>
                                            <p:strVal val="#ppt_h"/>
                                          </p:val>
                                        </p:tav>
                                      </p:tavLst>
                                    </p:anim>
                                    <p:animEffect transition="in" filter="fade">
                                      <p:cBhvr>
                                        <p:cTn id="9" dur="500"/>
                                        <p:tgtEl>
                                          <p:spTgt spid="522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2227">
                                            <p:txEl>
                                              <p:pRg st="0" end="0"/>
                                            </p:txEl>
                                          </p:spTgt>
                                        </p:tgtEl>
                                        <p:attrNameLst>
                                          <p:attrName>style.visibility</p:attrName>
                                        </p:attrNameLst>
                                      </p:cBhvr>
                                      <p:to>
                                        <p:strVal val="visible"/>
                                      </p:to>
                                    </p:set>
                                    <p:animEffect transition="in" filter="fade">
                                      <p:cBhvr>
                                        <p:cTn id="14" dur="1000">
                                          <p:stCondLst>
                                            <p:cond delay="0"/>
                                          </p:stCondLst>
                                        </p:cTn>
                                        <p:tgtEl>
                                          <p:spTgt spid="5222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2227">
                                            <p:txEl>
                                              <p:pRg st="1" end="1"/>
                                            </p:txEl>
                                          </p:spTgt>
                                        </p:tgtEl>
                                        <p:attrNameLst>
                                          <p:attrName>style.visibility</p:attrName>
                                        </p:attrNameLst>
                                      </p:cBhvr>
                                      <p:to>
                                        <p:strVal val="visible"/>
                                      </p:to>
                                    </p:set>
                                    <p:animEffect transition="in" filter="fade">
                                      <p:cBhvr>
                                        <p:cTn id="19" dur="1000">
                                          <p:stCondLst>
                                            <p:cond delay="0"/>
                                          </p:stCondLst>
                                        </p:cTn>
                                        <p:tgtEl>
                                          <p:spTgt spid="5222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2227">
                                            <p:txEl>
                                              <p:pRg st="2" end="2"/>
                                            </p:txEl>
                                          </p:spTgt>
                                        </p:tgtEl>
                                        <p:attrNameLst>
                                          <p:attrName>style.visibility</p:attrName>
                                        </p:attrNameLst>
                                      </p:cBhvr>
                                      <p:to>
                                        <p:strVal val="visible"/>
                                      </p:to>
                                    </p:set>
                                    <p:animEffect transition="in" filter="fade">
                                      <p:cBhvr>
                                        <p:cTn id="24" dur="1000">
                                          <p:stCondLst>
                                            <p:cond delay="0"/>
                                          </p:stCondLst>
                                        </p:cTn>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build="p"/>
    </p:bldLst>
  </p:timing>
</p:sld>
</file>

<file path=ppt/theme/theme1.xml><?xml version="1.0" encoding="utf-8"?>
<a:theme xmlns:a="http://schemas.openxmlformats.org/drawingml/2006/main" name="Training">
  <a:themeElements>
    <a:clrScheme name="Training 6">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FFFFFF"/>
      </a:hlink>
      <a:folHlink>
        <a:srgbClr val="CC6600"/>
      </a:folHlink>
    </a:clrScheme>
    <a:fontScheme name="Train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
      <a:clrScheme name="Training 6">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FFFFFF"/>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1176</TotalTime>
  <Words>2211</Words>
  <Application>Microsoft Office PowerPoint</Application>
  <PresentationFormat>On-screen Show (4:3)</PresentationFormat>
  <Paragraphs>202</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Times New Roman</vt:lpstr>
      <vt:lpstr>Arial</vt:lpstr>
      <vt:lpstr>Wingdings</vt:lpstr>
      <vt:lpstr>Training</vt:lpstr>
      <vt:lpstr>Operating the PSNC Classes  Cómo operar las clases de EPNC </vt:lpstr>
      <vt:lpstr>A.  What does the PSNC classroom look like? ¿Cómo es el aula de EPNC? </vt:lpstr>
      <vt:lpstr>A.  What does the PSNC classroom look like? ¿Cómo es el aula de EPNC? </vt:lpstr>
      <vt:lpstr>PowerPoint Presentation</vt:lpstr>
      <vt:lpstr>PowerPoint Presentation</vt:lpstr>
      <vt:lpstr>PowerPoint Presentation</vt:lpstr>
      <vt:lpstr>A.  What does the PSNC classroom look like? ¿Cómo es el aula de EPNC? </vt:lpstr>
      <vt:lpstr>A.  What does the PSNC classroom look like? ¿Cómo es el aula de EPNC? </vt:lpstr>
      <vt:lpstr>B. How does the PSNC class start each day? ¿Cómo comienza cada día la clase de EPNC? </vt:lpstr>
      <vt:lpstr>B. How does the PSNC class start each day? ¿Cómo comienza cada día la clase de EPNC? </vt:lpstr>
      <vt:lpstr>C. Regular activities in the PSNC class time Actividades regulares en el período de clase de EPNC </vt:lpstr>
      <vt:lpstr>C. Regular activities in the PSNC class time Actividades regulares en el período de clase de EPNC </vt:lpstr>
      <vt:lpstr>C. Regular activities in the PSNC class time Actividades regulares en el período de clase de EPNC </vt:lpstr>
      <vt:lpstr>D. First day in the PSNC classroom for a new student                                                         Primer día en el aula de EPNC para un nuevo estudiante </vt:lpstr>
      <vt:lpstr>D. First day in the PSNC classroom for a new student                                                         Primer día en el aula de EPNC para un nuevo estudiante </vt:lpstr>
      <vt:lpstr>D. First day in the PSNC classroom for a new student                                                         Primer día en el aula de EPNC para un nuevo estudiante </vt:lpstr>
      <vt:lpstr>PowerPoint Presentation</vt:lpstr>
      <vt:lpstr>PowerPoint Presentation</vt:lpstr>
      <vt:lpstr>D. First day in the PSNC classroom for a new student                                                         Primer día en el aula de EPNC para un nuevo estudiante </vt:lpstr>
      <vt:lpstr>D. First day in the PSNC classroom for a new student                                                         Primer día en el aula de EPNC para un nuevo estudiante </vt:lpstr>
      <vt:lpstr>PowerPoint Presentation</vt:lpstr>
      <vt:lpstr>PowerPoint Presentation</vt:lpstr>
      <vt:lpstr>E. Next days in the PSNC classroom for a new student                                                                 El segundo día en el aula de EPNC para un nuevo estudiante </vt:lpstr>
      <vt:lpstr>E. Next days in the PSNC classroom for a new student                                                                 El segundo día en el aula de EPNC para un nuevo estudiante </vt:lpstr>
      <vt:lpstr>E. Next days in the PSNC classroom for a new student                                                                 El segundo día en el aula de EPNC para un nuevo estudiante </vt:lpstr>
      <vt:lpstr>F. Teacher’s work after PSNC class each day El trabajo del maestro para cada día después de la clase de EPNC </vt:lpstr>
      <vt:lpstr>F. Teacher’s work after PSNC class each day El trabajo del maestro para cada día después de la clase de EPNC </vt:lpstr>
      <vt:lpstr>F. Teacher’s work after PSNC class each day El trabajo del maestro para cada día después de la clase de EPNC </vt:lpstr>
      <vt:lpstr>F. Teacher’s work after PSNC class each day El trabajo del maestro para cada día después de la clase de EPNC </vt:lpstr>
      <vt:lpstr>F. Teacher’s work after PSNC class each day El trabajo del maestro para cada día después de la clase de EPNC </vt:lpstr>
      <vt:lpstr>Make every effort to get all grading of student papers completed before the next class session.  Immediate feedback is very helpful to the students.  Haga todo esfuerzo por terminar de calificar todos los papeles antes de la próxima clase.  La respuesta inmediata ayuda mucho a los estudiantes.</vt:lpstr>
      <vt:lpstr>For more information on the daily work of the teacher in the PSNC Para más información sobre el trabajo diario del maestro en la EPNC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Gregg</dc:creator>
  <cp:lastModifiedBy>Gregg Fischer</cp:lastModifiedBy>
  <cp:revision>67</cp:revision>
  <cp:lastPrinted>2010-04-14T17:20:46Z</cp:lastPrinted>
  <dcterms:created xsi:type="dcterms:W3CDTF">1601-01-01T00:00:00Z</dcterms:created>
  <dcterms:modified xsi:type="dcterms:W3CDTF">2014-11-25T22:28:58Z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