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269" r:id="rId2"/>
    <p:sldId id="270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7" r:id="rId12"/>
    <p:sldId id="272" r:id="rId13"/>
    <p:sldId id="271" r:id="rId14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153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305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458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61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5763" algn="l" defTabSz="914305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2915" algn="l" defTabSz="914305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068" algn="l" defTabSz="914305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220" algn="l" defTabSz="914305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6" autoAdjust="0"/>
    <p:restoredTop sz="94558" autoAdjust="0"/>
  </p:normalViewPr>
  <p:slideViewPr>
    <p:cSldViewPr showGuides="1">
      <p:cViewPr>
        <p:scale>
          <a:sx n="60" d="100"/>
          <a:sy n="60" d="100"/>
        </p:scale>
        <p:origin x="-738" y="-4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39" d="100"/>
          <a:sy n="39" d="100"/>
        </p:scale>
        <p:origin x="-148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Student handout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544F927-2C36-4369-AE42-C91C18F00B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8315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A3D8F88-59E1-4FA3-B942-DB03C437BD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6685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153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305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458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61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5763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15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68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20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00A5898-3F83-4634-B70C-0A646A2EE8DF}" type="slidenum">
              <a:rPr lang="en-GB"/>
              <a:pPr/>
              <a:t>1</a:t>
            </a:fld>
            <a:endParaRPr lang="en-GB"/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225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510110-CA12-434E-86CF-46EA252DA65F}" type="slidenum">
              <a:rPr lang="en-US"/>
              <a:pPr/>
              <a:t>10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1C6E07-12DB-4DCE-8411-4C1507D9BACF}" type="slidenum">
              <a:rPr lang="en-US"/>
              <a:pPr/>
              <a:t>11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90ADDC7-E182-4E47-82C3-17F9719C7CC9}" type="slidenum">
              <a:rPr lang="en-GB"/>
              <a:pPr/>
              <a:t>13</a:t>
            </a:fld>
            <a:endParaRPr lang="en-GB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93738"/>
            <a:ext cx="4567237" cy="3427412"/>
          </a:xfrm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00A5898-3F83-4634-B70C-0A646A2EE8DF}" type="slidenum">
              <a:rPr lang="en-GB"/>
              <a:pPr/>
              <a:t>2</a:t>
            </a:fld>
            <a:endParaRPr lang="en-GB"/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225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F9A8BA-24F4-449D-B6B9-8CB0C212AA4E}" type="slidenum">
              <a:rPr lang="en-US"/>
              <a:pPr/>
              <a:t>3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9EBDB1-2163-47C8-89AA-505B1DAAD4FE}" type="slidenum">
              <a:rPr lang="en-US"/>
              <a:pPr/>
              <a:t>4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850EEF-FE1A-48F6-B66A-B06FE3014FA0}" type="slidenum">
              <a:rPr lang="en-US"/>
              <a:pPr/>
              <a:t>5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11020F-3B14-43B9-ABA0-4B8848795FA7}" type="slidenum">
              <a:rPr lang="en-US"/>
              <a:pPr/>
              <a:t>6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74417A-4977-4E3F-8DFF-6EAEACB10FD9}" type="slidenum">
              <a:rPr lang="en-US"/>
              <a:pPr/>
              <a:t>7</a:t>
            </a:fld>
            <a:endParaRPr 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20D69D-16BD-4EBB-9D54-A131933CB92E}" type="slidenum">
              <a:rPr lang="en-US"/>
              <a:pPr/>
              <a:t>8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93D34C-ED82-4F1D-BE91-A9C9FDBB1356}" type="slidenum">
              <a:rPr lang="en-US"/>
              <a:pPr/>
              <a:t>9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463502" y="3549922"/>
            <a:ext cx="2971656" cy="1440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708843" y="3549922"/>
            <a:ext cx="2971656" cy="1440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540310" y="3526890"/>
            <a:ext cx="46095" cy="44626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algn="ctr" hangingPunct="1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5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153" indent="0" algn="ctr">
              <a:buNone/>
            </a:lvl2pPr>
            <a:lvl3pPr marL="914305" indent="0" algn="ctr">
              <a:buNone/>
            </a:lvl3pPr>
            <a:lvl4pPr marL="1371458" indent="0" algn="ctr">
              <a:buNone/>
            </a:lvl4pPr>
            <a:lvl5pPr marL="1828610" indent="0" algn="ctr">
              <a:buNone/>
            </a:lvl5pPr>
            <a:lvl6pPr marL="2285763" indent="0" algn="ctr">
              <a:buNone/>
            </a:lvl6pPr>
            <a:lvl7pPr marL="2742915" indent="0" algn="ctr">
              <a:buNone/>
            </a:lvl7pPr>
            <a:lvl8pPr marL="3200068" indent="0" algn="ctr">
              <a:buNone/>
            </a:lvl8pPr>
            <a:lvl9pPr marL="365722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12 - 2011</a:t>
            </a:r>
            <a:endParaRPr lang="en-US"/>
          </a:p>
        </p:txBody>
      </p:sp>
      <p:sp>
        <p:nvSpPr>
          <p:cNvPr id="8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C49D538-FA63-4620-ADBB-19F76E9513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T101.08                                                     iteenchallenge.org             </a:t>
            </a:r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>
          <a:xfrm>
            <a:off x="6096000" y="6203007"/>
            <a:ext cx="2286001" cy="38435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12 - 2011</a:t>
            </a:r>
            <a:endParaRPr lang="en-US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09601" y="6203007"/>
            <a:ext cx="4876800" cy="38435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T101.08                                                     iteenchallenge.org             </a:t>
            </a: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ABB9A7-FA28-4FA0-BB12-C8DA071AD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12 - 2011</a:t>
            </a: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T101.08                                                     iteenchallenge.org             </a:t>
            </a: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604C35-BA5E-4783-A724-4FE7E36A6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1" y="1524000"/>
            <a:ext cx="8229600" cy="4572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12 - 2011</a:t>
            </a: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T101.08                                                     iteenchallenge.org             </a:t>
            </a: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3DDDD2-A8D6-4088-BC81-F0443BA3F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656" y="4917492"/>
            <a:ext cx="7925376" cy="4319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12 - 2011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T101.08                                                     iteenchallenge.org             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F8EDD0-A4E8-46D5-910C-48F8739A0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12 - 2011</a:t>
            </a: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T101.08                                                     iteenchallenge.org             </a:t>
            </a: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758237-149C-4684-9E10-641D34275A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63219" y="2180914"/>
            <a:ext cx="3748060" cy="1439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754938" y="2180914"/>
            <a:ext cx="3749500" cy="1439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4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5544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4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C93A3C8-3717-4FEF-81D9-067399D65E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T101.08                                                     iteenchallenge.org             </a:t>
            </a:r>
            <a:endParaRPr lang="en-US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12 - 2011</a:t>
            </a:r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12 - 2011</a:t>
            </a:r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T101.08                                                     iteenchallenge.org             </a:t>
            </a: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00AA12-69A7-4932-8B63-B610619DF4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>
          <a:xfrm>
            <a:off x="6019800" y="6203007"/>
            <a:ext cx="2362201" cy="38435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12 - 2011</a:t>
            </a:r>
            <a:endParaRPr 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09601" y="6203007"/>
            <a:ext cx="4800600" cy="38435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T101.08                                                     iteenchallenge.org             </a:t>
            </a:r>
            <a:endParaRPr lang="en-US" dirty="0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077C6B-461D-43EE-AF6A-39B33C744B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1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tIns="9143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943600" y="6203007"/>
            <a:ext cx="2438401" cy="38435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12 - 2011</a:t>
            </a:r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C170BBC-A269-43E9-87A5-D033B33EF6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609601" y="6203007"/>
            <a:ext cx="4800600" cy="38435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T101.08                                                     iteenchallenge.org             </a:t>
            </a:r>
            <a:endParaRPr lang="en-US" dirty="0"/>
          </a:p>
        </p:txBody>
      </p:sp>
    </p:spTree>
  </p:cSld>
  <p:clrMapOvr>
    <a:masterClrMapping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tIns="9143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1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1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6019800" y="6203007"/>
            <a:ext cx="2362201" cy="38435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12 - 2011</a:t>
            </a:r>
            <a:endParaRPr lang="en-US" dirty="0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E25AA75-55EE-48CC-A849-19E34E1B6B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609601" y="6203007"/>
            <a:ext cx="4800600" cy="38435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T101.08                                                     iteenchallenge.org             </a:t>
            </a:r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456625" y="1448185"/>
            <a:ext cx="8230752" cy="4678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6096000" y="6203007"/>
            <a:ext cx="2286001" cy="384358"/>
          </a:xfrm>
          <a:prstGeom prst="rect">
            <a:avLst/>
          </a:prstGeom>
        </p:spPr>
        <p:txBody>
          <a:bodyPr vert="horz" lIns="91430" tIns="45715" rIns="91430" bIns="45715" anchor="ctr" anchorCtr="0"/>
          <a:lstStyle>
            <a:lvl1pPr algn="l" eaLnBrk="1" latinLnBrk="0" hangingPunct="1">
              <a:defRPr kumimoji="0" sz="1200" smtClean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12 - 2011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609601" y="6203007"/>
            <a:ext cx="4876800" cy="384358"/>
          </a:xfrm>
          <a:prstGeom prst="rect">
            <a:avLst/>
          </a:prstGeom>
        </p:spPr>
        <p:txBody>
          <a:bodyPr vert="horz" lIns="91430" tIns="45715" rIns="91430" bIns="45715" anchor="ctr" anchorCtr="0"/>
          <a:lstStyle>
            <a:lvl1pPr algn="r" eaLnBrk="1" latinLnBrk="0" hangingPunct="1">
              <a:defRPr kumimoji="0" sz="1200" smtClean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T101.08                                                     iteenchallenge.org             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810" y="6181413"/>
            <a:ext cx="609311" cy="457776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 smtClean="0">
                <a:solidFill>
                  <a:schemeClr val="tx2"/>
                </a:solidFill>
              </a:defRPr>
            </a:lvl1pPr>
          </a:lstStyle>
          <a:p>
            <a:fld id="{8A65652A-72EB-4D01-B7F2-9FD5D45EBE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6625" y="152593"/>
            <a:ext cx="8230752" cy="1219296"/>
          </a:xfrm>
          <a:prstGeom prst="rect">
            <a:avLst/>
          </a:prstGeom>
          <a:ln w="6350" cap="rnd">
            <a:noFill/>
          </a:ln>
        </p:spPr>
        <p:txBody>
          <a:bodyPr vert="horz" lIns="91430" tIns="45715" rIns="91430" bIns="45715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pull dir="d"/>
  </p:transition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14726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829452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244178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658904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604" indent="-273604" algn="l" rtl="0" eaLnBrk="1" fontAlgn="base" hangingPunct="1">
        <a:spcBef>
          <a:spcPts val="601"/>
        </a:spcBef>
        <a:spcAft>
          <a:spcPct val="0"/>
        </a:spcAft>
        <a:buClr>
          <a:schemeClr val="tx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369" indent="-273604" algn="l" rtl="0" eaLnBrk="1" fontAlgn="base" hangingPunct="1">
        <a:spcBef>
          <a:spcPts val="295"/>
        </a:spcBef>
        <a:spcAft>
          <a:spcPct val="0"/>
        </a:spcAft>
        <a:buClr>
          <a:schemeClr val="tx2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135" indent="-227523" algn="l" rtl="0" eaLnBrk="1" fontAlgn="base" hangingPunct="1">
        <a:spcBef>
          <a:spcPts val="295"/>
        </a:spcBef>
        <a:spcAft>
          <a:spcPct val="0"/>
        </a:spcAft>
        <a:buClr>
          <a:schemeClr val="tx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8739" indent="-227523" algn="l" rtl="0" eaLnBrk="1" fontAlgn="base" hangingPunct="1">
        <a:spcBef>
          <a:spcPts val="295"/>
        </a:spcBef>
        <a:spcAft>
          <a:spcPct val="0"/>
        </a:spcAft>
        <a:buClr>
          <a:schemeClr val="tx2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3783" indent="-227523" algn="l" rtl="0" eaLnBrk="1" fontAlgn="base" hangingPunct="1">
        <a:spcBef>
          <a:spcPts val="340"/>
        </a:spcBef>
        <a:spcAft>
          <a:spcPct val="0"/>
        </a:spcAft>
        <a:buClr>
          <a:schemeClr val="tx2"/>
        </a:buClr>
        <a:buSzPct val="85000"/>
        <a:buFont typeface="Wingdings 2" pitchFamily="18" charset="2"/>
        <a:buChar char="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28610" indent="-228577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472" indent="-182861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5763" indent="-182861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055" indent="-182861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6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lobaltc.org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://www.iteenchallenge.org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Date Placeholder 8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 smtClean="0"/>
              <a:t>12 - 2011</a:t>
            </a:r>
            <a:endParaRPr lang="en-GB"/>
          </a:p>
        </p:txBody>
      </p:sp>
      <p:sp>
        <p:nvSpPr>
          <p:cNvPr id="7173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700061" y="6123832"/>
            <a:ext cx="7674737" cy="384359"/>
          </a:xfrm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algn="l"/>
            <a:r>
              <a:rPr lang="en-GB" dirty="0" smtClean="0"/>
              <a:t>T101.08                                                     iteenchallenge.org             </a:t>
            </a:r>
            <a:endParaRPr lang="en-GB" dirty="0"/>
          </a:p>
        </p:txBody>
      </p:sp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5B463E83-4B67-4974-B00C-22B6ECA8B775}" type="slidenum">
              <a:rPr lang="en-GB">
                <a:ea typeface="Lucida Sans Unicode" pitchFamily="34" charset="0"/>
                <a:cs typeface="Lucida Sans Unicode" pitchFamily="34" charset="0"/>
              </a:rPr>
              <a:pPr/>
              <a:t>1</a:t>
            </a:fld>
            <a:endParaRPr lang="en-GB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207425" y="621884"/>
            <a:ext cx="8711864" cy="1626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buClr>
                <a:srgbClr val="FFFFFF"/>
              </a:buCl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  <a:defRPr/>
            </a:pPr>
            <a:r>
              <a:rPr lang="en-GB" sz="5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DESAFIO JOVEM</a:t>
            </a:r>
            <a:endParaRPr lang="en-GB" sz="5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lnSpc>
                <a:spcPct val="140000"/>
              </a:lnSpc>
              <a:buClr>
                <a:srgbClr val="FFFFFF"/>
              </a:buCl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  <a:defRPr/>
            </a:pPr>
            <a:r>
              <a:rPr lang="en-GB" sz="4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VALOR FUNDAMENTAL 3</a:t>
            </a:r>
            <a:endParaRPr lang="en-GB" sz="40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875471" y="2323428"/>
            <a:ext cx="5462200" cy="10609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lnSpc>
                <a:spcPct val="98000"/>
              </a:lnSpc>
              <a:buClr>
                <a:srgbClr val="FFFFFF"/>
              </a:buCl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6500" b="1" dirty="0" err="1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Hvyface BT"/>
              </a:rPr>
              <a:t>Comunidade</a:t>
            </a:r>
            <a:endParaRPr lang="en-GB" sz="6500" b="1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Hvyface BT"/>
            </a:endParaRPr>
          </a:p>
          <a:p>
            <a:pPr algn="ctr">
              <a:lnSpc>
                <a:spcPct val="98000"/>
              </a:lnSpc>
              <a:buClr>
                <a:srgbClr val="FFFFFF"/>
              </a:buCl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endParaRPr lang="en-GB" sz="65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oudyHvyface BT" pitchFamily="16" charset="0"/>
            </a:endParaRPr>
          </a:p>
        </p:txBody>
      </p:sp>
      <p:pic>
        <p:nvPicPr>
          <p:cNvPr id="8" name="Picture 8" descr="hands_together_edi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05087" y="3429000"/>
            <a:ext cx="3933825" cy="27717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914401" y="1905001"/>
            <a:ext cx="7772400" cy="4525963"/>
          </a:xfrm>
        </p:spPr>
        <p:txBody>
          <a:bodyPr/>
          <a:lstStyle/>
          <a:p>
            <a:pPr marL="609537" indent="-609537">
              <a:spcAft>
                <a:spcPct val="30000"/>
              </a:spcAft>
              <a:buFontTx/>
              <a:buAutoNum type="alphaLcPeriod"/>
            </a:pPr>
            <a:r>
              <a:rPr lang="en-US" sz="3200" dirty="0" err="1" smtClean="0"/>
              <a:t>Depois</a:t>
            </a:r>
            <a:r>
              <a:rPr lang="en-US" sz="3200" dirty="0" smtClean="0"/>
              <a:t> de </a:t>
            </a:r>
            <a:r>
              <a:rPr lang="en-US" sz="3200" dirty="0"/>
              <a:t>Jesus </a:t>
            </a:r>
            <a:r>
              <a:rPr lang="en-US" sz="3200" dirty="0" err="1" smtClean="0"/>
              <a:t>ter</a:t>
            </a:r>
            <a:r>
              <a:rPr lang="en-US" sz="3200" dirty="0" smtClean="0"/>
              <a:t> </a:t>
            </a:r>
            <a:r>
              <a:rPr lang="en-US" sz="3200" dirty="0" err="1" smtClean="0"/>
              <a:t>ido</a:t>
            </a:r>
            <a:r>
              <a:rPr lang="en-US" sz="3200" dirty="0" smtClean="0"/>
              <a:t>, </a:t>
            </a:r>
            <a:r>
              <a:rPr lang="en-US" sz="3200" dirty="0" err="1" smtClean="0"/>
              <a:t>os</a:t>
            </a:r>
            <a:r>
              <a:rPr lang="en-US" sz="3200" dirty="0" smtClean="0"/>
              <a:t> </a:t>
            </a:r>
            <a:r>
              <a:rPr lang="en-US" sz="3200" dirty="0" err="1" smtClean="0"/>
              <a:t>Seus</a:t>
            </a:r>
            <a:r>
              <a:rPr lang="en-US" sz="3200" dirty="0" smtClean="0"/>
              <a:t> </a:t>
            </a:r>
            <a:r>
              <a:rPr lang="en-US" sz="3200" u="sng" dirty="0" err="1" smtClean="0">
                <a:solidFill>
                  <a:schemeClr val="accent2"/>
                </a:solidFill>
              </a:rPr>
              <a:t>discípulos</a:t>
            </a:r>
            <a:r>
              <a:rPr lang="en-US" sz="3200" dirty="0" smtClean="0"/>
              <a:t> </a:t>
            </a:r>
            <a:r>
              <a:rPr lang="en-US" sz="3200" dirty="0" err="1" smtClean="0"/>
              <a:t>trabalharam</a:t>
            </a:r>
            <a:r>
              <a:rPr lang="en-US" sz="3200" dirty="0" smtClean="0"/>
              <a:t> </a:t>
            </a:r>
            <a:r>
              <a:rPr lang="en-US" sz="3200" dirty="0" err="1" smtClean="0"/>
              <a:t>juntos</a:t>
            </a:r>
            <a:r>
              <a:rPr lang="en-US" sz="3200" dirty="0" smtClean="0"/>
              <a:t> </a:t>
            </a:r>
            <a:r>
              <a:rPr lang="en-US" sz="3200" dirty="0" err="1" smtClean="0"/>
              <a:t>como</a:t>
            </a:r>
            <a:r>
              <a:rPr lang="en-US" sz="3200" dirty="0" smtClean="0"/>
              <a:t> </a:t>
            </a:r>
            <a:r>
              <a:rPr lang="en-US" sz="3200" dirty="0" err="1" smtClean="0"/>
              <a:t>uma</a:t>
            </a:r>
            <a:r>
              <a:rPr lang="en-US" sz="3200" dirty="0" smtClean="0"/>
              <a:t> </a:t>
            </a:r>
            <a:r>
              <a:rPr lang="en-US" sz="3200" dirty="0" err="1" smtClean="0"/>
              <a:t>equipa</a:t>
            </a:r>
            <a:r>
              <a:rPr lang="en-US" sz="3200" dirty="0" smtClean="0"/>
              <a:t>.  </a:t>
            </a:r>
            <a:endParaRPr lang="en-US" sz="3200" dirty="0"/>
          </a:p>
          <a:p>
            <a:pPr marL="609537" indent="-609537">
              <a:spcAft>
                <a:spcPct val="30000"/>
              </a:spcAft>
              <a:buFontTx/>
              <a:buAutoNum type="alphaLcPeriod"/>
            </a:pPr>
            <a:r>
              <a:rPr lang="en-US" sz="3200" dirty="0" err="1" smtClean="0"/>
              <a:t>Numa</a:t>
            </a:r>
            <a:r>
              <a:rPr lang="en-US" sz="3200" dirty="0" smtClean="0"/>
              <a:t> </a:t>
            </a:r>
            <a:r>
              <a:rPr lang="en-US" sz="3200" dirty="0" err="1" smtClean="0"/>
              <a:t>comunidade</a:t>
            </a:r>
            <a:r>
              <a:rPr lang="en-US" sz="3200" dirty="0" smtClean="0"/>
              <a:t> </a:t>
            </a:r>
            <a:r>
              <a:rPr lang="en-US" sz="3200" dirty="0" err="1" smtClean="0"/>
              <a:t>Desafio</a:t>
            </a:r>
            <a:r>
              <a:rPr lang="en-US" sz="3200" dirty="0" smtClean="0"/>
              <a:t> </a:t>
            </a:r>
            <a:r>
              <a:rPr lang="en-US" sz="3200" dirty="0" err="1" smtClean="0"/>
              <a:t>Jovem</a:t>
            </a:r>
            <a:r>
              <a:rPr lang="en-US" sz="3200" dirty="0" smtClean="0"/>
              <a:t>, </a:t>
            </a:r>
            <a:r>
              <a:rPr lang="en-US" sz="3200" u="sng" dirty="0" err="1" smtClean="0">
                <a:solidFill>
                  <a:schemeClr val="accent2"/>
                </a:solidFill>
              </a:rPr>
              <a:t>membros</a:t>
            </a:r>
            <a:r>
              <a:rPr lang="en-US" sz="3200" u="sng" dirty="0" smtClean="0">
                <a:solidFill>
                  <a:schemeClr val="accent2"/>
                </a:solidFill>
              </a:rPr>
              <a:t> do staff</a:t>
            </a:r>
            <a:r>
              <a:rPr lang="en-US" sz="3200" dirty="0" smtClean="0"/>
              <a:t> </a:t>
            </a:r>
            <a:r>
              <a:rPr lang="en-US" sz="3200" dirty="0" err="1" smtClean="0"/>
              <a:t>trabalham</a:t>
            </a:r>
            <a:r>
              <a:rPr lang="en-US" sz="3200" dirty="0" smtClean="0"/>
              <a:t> </a:t>
            </a:r>
            <a:r>
              <a:rPr lang="en-US" sz="3200" dirty="0" err="1" smtClean="0"/>
              <a:t>juntos</a:t>
            </a:r>
            <a:r>
              <a:rPr lang="en-US" sz="3200" dirty="0" smtClean="0"/>
              <a:t> </a:t>
            </a:r>
            <a:r>
              <a:rPr lang="en-US" sz="3200" dirty="0" err="1" smtClean="0"/>
              <a:t>para</a:t>
            </a:r>
            <a:r>
              <a:rPr lang="en-US" sz="3200" dirty="0" smtClean="0"/>
              <a:t> </a:t>
            </a:r>
            <a:r>
              <a:rPr lang="en-US" sz="3200" dirty="0" err="1" smtClean="0"/>
              <a:t>ministrarem</a:t>
            </a:r>
            <a:r>
              <a:rPr lang="en-US" sz="3200" dirty="0" smtClean="0"/>
              <a:t> </a:t>
            </a:r>
            <a:r>
              <a:rPr lang="en-US" sz="3200" dirty="0" err="1" smtClean="0"/>
              <a:t>aos</a:t>
            </a:r>
            <a:r>
              <a:rPr lang="en-US" sz="3200" dirty="0" smtClean="0"/>
              <a:t> </a:t>
            </a:r>
            <a:r>
              <a:rPr lang="en-US" sz="3200" dirty="0" err="1" smtClean="0"/>
              <a:t>alunos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620000" cy="1143000"/>
          </a:xfrm>
        </p:spPr>
        <p:txBody>
          <a:bodyPr>
            <a:normAutofit fontScale="90000"/>
          </a:bodyPr>
          <a:lstStyle/>
          <a:p>
            <a:pPr marL="761921" indent="-761921">
              <a:buFontTx/>
              <a:buAutoNum type="arabicPeriod" startAt="8"/>
            </a:pPr>
            <a:r>
              <a:rPr lang="en-US" sz="38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Comunidade</a:t>
            </a:r>
            <a:r>
              <a:rPr lang="en-US" sz="38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é um </a:t>
            </a:r>
            <a:r>
              <a:rPr lang="en-US" sz="38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grupo</a:t>
            </a:r>
            <a:r>
              <a:rPr lang="en-US" sz="38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8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que</a:t>
            </a:r>
            <a:r>
              <a:rPr lang="en-US" sz="38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8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trabalha</a:t>
            </a:r>
            <a:r>
              <a:rPr lang="en-US" sz="38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8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juntos</a:t>
            </a:r>
            <a:r>
              <a:rPr lang="en-US" sz="38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8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como</a:t>
            </a:r>
            <a:r>
              <a:rPr lang="en-US" sz="38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8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uma</a:t>
            </a:r>
            <a:r>
              <a:rPr lang="en-US" sz="38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8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equipa</a:t>
            </a:r>
            <a:r>
              <a:rPr lang="en-US" sz="38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FE8E9-E76B-493E-90A8-1839BF5862B2}" type="slidenum">
              <a:rPr lang="en-US"/>
              <a:pPr/>
              <a:t>10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12 - 2011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T101.08                                                     iteenchallenge.org             </a:t>
            </a:r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763000" cy="1143000"/>
          </a:xfrm>
        </p:spPr>
        <p:txBody>
          <a:bodyPr>
            <a:normAutofit fontScale="90000"/>
          </a:bodyPr>
          <a:lstStyle/>
          <a:p>
            <a:pPr marL="761921" indent="-761921">
              <a:lnSpc>
                <a:spcPct val="130000"/>
              </a:lnSpc>
              <a:buFontTx/>
              <a:buAutoNum type="arabicPeriod" startAt="9"/>
            </a:pPr>
            <a:r>
              <a:rPr lang="en-US" sz="40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Onde</a:t>
            </a:r>
            <a:r>
              <a:rPr lang="en-US" sz="4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pode</a:t>
            </a:r>
            <a:r>
              <a:rPr lang="en-US" sz="4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começar</a:t>
            </a:r>
            <a:r>
              <a:rPr lang="en-US" sz="4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hoje</a:t>
            </a:r>
            <a:r>
              <a:rPr lang="en-US" sz="4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sz="40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desenvol-ver</a:t>
            </a:r>
            <a:r>
              <a:rPr lang="en-US" sz="4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40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comunidade</a:t>
            </a:r>
            <a:r>
              <a:rPr lang="en-US" sz="4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</a:t>
            </a:r>
            <a:r>
              <a:rPr lang="en-US" sz="4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sua</a:t>
            </a:r>
            <a:r>
              <a:rPr lang="en-US" sz="4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vida</a:t>
            </a:r>
            <a:r>
              <a:rPr lang="en-US" sz="4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sz="40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68BAE-7D90-453C-B525-32C175051E01}" type="slidenum">
              <a:rPr lang="en-US"/>
              <a:pPr/>
              <a:t>11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12 - 2011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T101.08                                                     iteenchallenge.org             </a:t>
            </a:r>
            <a:endParaRPr lang="en-US"/>
          </a:p>
        </p:txBody>
      </p:sp>
      <p:pic>
        <p:nvPicPr>
          <p:cNvPr id="8" name="Picture 8" descr="hands_together_edit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0689" y="3429000"/>
            <a:ext cx="3462622" cy="2439765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1"/>
          <p:cNvSpPr>
            <a:spLocks noGrp="1"/>
          </p:cNvSpPr>
          <p:nvPr>
            <p:ph idx="1"/>
          </p:nvPr>
        </p:nvSpPr>
        <p:spPr>
          <a:xfrm>
            <a:off x="456625" y="3912688"/>
            <a:ext cx="8230752" cy="255663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b="1" u="sng" dirty="0" smtClean="0"/>
              <a:t>Para um </a:t>
            </a:r>
            <a:r>
              <a:rPr lang="en-US" b="1" u="sng" dirty="0" err="1" smtClean="0"/>
              <a:t>estudo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mais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aprofundado</a:t>
            </a:r>
            <a:r>
              <a:rPr lang="en-US" b="1" u="sng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recomendamos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leia</a:t>
            </a:r>
            <a:r>
              <a:rPr lang="en-US" dirty="0" smtClean="0"/>
              <a:t> o </a:t>
            </a:r>
            <a:r>
              <a:rPr lang="en-US" dirty="0" err="1" smtClean="0"/>
              <a:t>capítulo</a:t>
            </a:r>
            <a:r>
              <a:rPr lang="en-US" dirty="0" smtClean="0"/>
              <a:t> 3, “</a:t>
            </a:r>
            <a:r>
              <a:rPr lang="en-US" dirty="0" err="1" smtClean="0"/>
              <a:t>Comunidade</a:t>
            </a:r>
            <a:r>
              <a:rPr lang="en-US" dirty="0" smtClean="0"/>
              <a:t>,” no </a:t>
            </a:r>
            <a:r>
              <a:rPr lang="en-US" dirty="0" err="1" smtClean="0"/>
              <a:t>livro</a:t>
            </a:r>
            <a:r>
              <a:rPr lang="en-US" dirty="0" smtClean="0"/>
              <a:t> </a:t>
            </a:r>
            <a:r>
              <a:rPr lang="en-US" i="1" dirty="0" err="1" smtClean="0"/>
              <a:t>Nossos</a:t>
            </a:r>
            <a:r>
              <a:rPr lang="en-US" i="1" dirty="0" smtClean="0"/>
              <a:t> </a:t>
            </a:r>
            <a:r>
              <a:rPr lang="en-US" i="1" dirty="0" err="1" smtClean="0"/>
              <a:t>Valores</a:t>
            </a:r>
            <a:r>
              <a:rPr lang="en-US" i="1" dirty="0" smtClean="0"/>
              <a:t> </a:t>
            </a:r>
            <a:r>
              <a:rPr lang="en-US" i="1" dirty="0" err="1" smtClean="0"/>
              <a:t>Fundamentais</a:t>
            </a:r>
            <a:r>
              <a:rPr lang="en-US" dirty="0" smtClean="0"/>
              <a:t>, de Dr. Jerry Nance (</a:t>
            </a:r>
            <a:r>
              <a:rPr lang="en-US" dirty="0" err="1" smtClean="0"/>
              <a:t>Disponíveis</a:t>
            </a:r>
            <a:r>
              <a:rPr lang="en-US" dirty="0" smtClean="0"/>
              <a:t> no </a:t>
            </a:r>
            <a:r>
              <a:rPr lang="en-US" dirty="0" err="1" smtClean="0"/>
              <a:t>Desafio</a:t>
            </a:r>
            <a:r>
              <a:rPr lang="en-US" dirty="0" smtClean="0"/>
              <a:t> </a:t>
            </a:r>
            <a:r>
              <a:rPr lang="en-US" dirty="0" err="1" smtClean="0"/>
              <a:t>Jovem</a:t>
            </a:r>
            <a:r>
              <a:rPr lang="en-US" dirty="0" smtClean="0"/>
              <a:t> USA e </a:t>
            </a:r>
            <a:r>
              <a:rPr lang="en-US" dirty="0" err="1" smtClean="0"/>
              <a:t>Desafio</a:t>
            </a:r>
            <a:r>
              <a:rPr lang="en-US" dirty="0" smtClean="0"/>
              <a:t> </a:t>
            </a:r>
            <a:r>
              <a:rPr lang="en-US" dirty="0" err="1" smtClean="0"/>
              <a:t>Jovem</a:t>
            </a:r>
            <a:r>
              <a:rPr lang="en-US" dirty="0" smtClean="0"/>
              <a:t> Global).</a:t>
            </a:r>
            <a:endParaRPr lang="en-US" b="1" dirty="0" smtClean="0"/>
          </a:p>
          <a:p>
            <a:endParaRPr lang="en-US" dirty="0" smtClean="0"/>
          </a:p>
        </p:txBody>
      </p:sp>
      <p:sp>
        <p:nvSpPr>
          <p:cNvPr id="1638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85255D61-7D49-4BE0-9E9A-7BCB8FD3DF5E}" type="slidenum">
              <a:rPr lang="en-GB"/>
              <a:pPr/>
              <a:t>12</a:t>
            </a:fld>
            <a:endParaRPr lang="en-GB"/>
          </a:p>
        </p:txBody>
      </p:sp>
      <p:sp>
        <p:nvSpPr>
          <p:cNvPr id="16388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423493" y="6192930"/>
            <a:ext cx="4300907" cy="384359"/>
          </a:xfrm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GB" smtClean="0"/>
              <a:t>T101.08                                                     iteenchallenge.org             </a:t>
            </a:r>
            <a:endParaRPr lang="en-GB" dirty="0"/>
          </a:p>
        </p:txBody>
      </p:sp>
      <p:pic>
        <p:nvPicPr>
          <p:cNvPr id="16389" name="Picture 5" descr="Core Values Cover7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58306" y="457776"/>
            <a:ext cx="2368106" cy="3083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Date Placeholder 6"/>
          <p:cNvSpPr>
            <a:spLocks noGrp="1"/>
          </p:cNvSpPr>
          <p:nvPr>
            <p:ph type="dt" sz="quarter" idx="10"/>
          </p:nvPr>
        </p:nvSpPr>
        <p:spPr bwMode="auto">
          <a:xfrm>
            <a:off x="6172200" y="6203007"/>
            <a:ext cx="2209801" cy="384358"/>
          </a:xfrm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 smtClean="0"/>
              <a:t>12 - 2011</a:t>
            </a:r>
            <a:endParaRPr lang="en-GB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>
          <a:xfrm>
            <a:off x="423494" y="1425151"/>
            <a:ext cx="8227871" cy="469868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300" b="1" dirty="0" smtClean="0">
                <a:solidFill>
                  <a:schemeClr val="tx2"/>
                </a:solidFill>
              </a:rPr>
              <a:t>Global Teen Challenge</a:t>
            </a:r>
          </a:p>
          <a:p>
            <a:pPr>
              <a:buFont typeface="Wingdings" pitchFamily="2" charset="2"/>
              <a:buNone/>
            </a:pPr>
            <a:r>
              <a:rPr lang="en-US" sz="3300" b="1" dirty="0" smtClean="0">
                <a:solidFill>
                  <a:schemeClr val="tx2"/>
                </a:solidFill>
              </a:rPr>
              <a:t>	www.globaltc.org</a:t>
            </a:r>
            <a:endParaRPr lang="en-US" sz="3300" b="1" dirty="0" smtClean="0">
              <a:solidFill>
                <a:schemeClr val="tx2"/>
              </a:solidFill>
              <a:hlinkClick r:id="rId3"/>
            </a:endParaRPr>
          </a:p>
          <a:p>
            <a:pPr>
              <a:buFont typeface="Wingdings" pitchFamily="2" charset="2"/>
              <a:buNone/>
            </a:pPr>
            <a:endParaRPr lang="en-US" sz="3300" b="1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sz="3300" b="1" dirty="0" smtClean="0">
                <a:solidFill>
                  <a:schemeClr val="tx2"/>
                </a:solidFill>
              </a:rPr>
              <a:t>Os </a:t>
            </a:r>
            <a:r>
              <a:rPr lang="en-US" sz="3300" b="1" dirty="0" err="1" smtClean="0">
                <a:solidFill>
                  <a:schemeClr val="tx2"/>
                </a:solidFill>
              </a:rPr>
              <a:t>materiais</a:t>
            </a:r>
            <a:r>
              <a:rPr lang="en-US" sz="3300" b="1" dirty="0" smtClean="0">
                <a:solidFill>
                  <a:schemeClr val="tx2"/>
                </a:solidFill>
              </a:rPr>
              <a:t> de </a:t>
            </a:r>
            <a:r>
              <a:rPr lang="en-US" sz="3300" b="1" dirty="0" err="1" smtClean="0">
                <a:solidFill>
                  <a:schemeClr val="tx2"/>
                </a:solidFill>
              </a:rPr>
              <a:t>treinamento</a:t>
            </a:r>
            <a:r>
              <a:rPr lang="en-US" sz="3300" b="1" dirty="0" smtClean="0">
                <a:solidFill>
                  <a:schemeClr val="tx2"/>
                </a:solidFill>
              </a:rPr>
              <a:t> </a:t>
            </a:r>
            <a:r>
              <a:rPr lang="en-US" sz="3300" b="1" dirty="0" err="1" smtClean="0">
                <a:solidFill>
                  <a:schemeClr val="tx2"/>
                </a:solidFill>
              </a:rPr>
              <a:t>para</a:t>
            </a:r>
            <a:r>
              <a:rPr lang="en-US" sz="3300" b="1" dirty="0" smtClean="0">
                <a:solidFill>
                  <a:schemeClr val="tx2"/>
                </a:solidFill>
              </a:rPr>
              <a:t> </a:t>
            </a:r>
            <a:r>
              <a:rPr lang="en-US" sz="3300" b="1" dirty="0" err="1" smtClean="0">
                <a:solidFill>
                  <a:schemeClr val="tx2"/>
                </a:solidFill>
              </a:rPr>
              <a:t>este</a:t>
            </a:r>
            <a:r>
              <a:rPr lang="en-US" sz="3300" b="1" dirty="0" smtClean="0">
                <a:solidFill>
                  <a:schemeClr val="tx2"/>
                </a:solidFill>
              </a:rPr>
              <a:t> </a:t>
            </a:r>
            <a:r>
              <a:rPr lang="en-US" sz="3300" b="1" dirty="0" err="1" smtClean="0">
                <a:solidFill>
                  <a:schemeClr val="tx2"/>
                </a:solidFill>
              </a:rPr>
              <a:t>curso</a:t>
            </a:r>
            <a:r>
              <a:rPr lang="en-US" sz="3300" b="1" dirty="0" smtClean="0">
                <a:solidFill>
                  <a:schemeClr val="tx2"/>
                </a:solidFill>
              </a:rPr>
              <a:t> </a:t>
            </a:r>
            <a:r>
              <a:rPr lang="en-US" sz="3300" b="1" dirty="0" err="1" smtClean="0">
                <a:solidFill>
                  <a:schemeClr val="tx2"/>
                </a:solidFill>
              </a:rPr>
              <a:t>estão</a:t>
            </a:r>
            <a:r>
              <a:rPr lang="en-US" sz="3300" b="1" dirty="0" smtClean="0">
                <a:solidFill>
                  <a:schemeClr val="tx2"/>
                </a:solidFill>
              </a:rPr>
              <a:t> </a:t>
            </a:r>
            <a:r>
              <a:rPr lang="en-US" sz="3300" b="1" dirty="0" err="1" smtClean="0">
                <a:solidFill>
                  <a:schemeClr val="tx2"/>
                </a:solidFill>
              </a:rPr>
              <a:t>disponíveis</a:t>
            </a:r>
            <a:r>
              <a:rPr lang="en-US" sz="3300" b="1" dirty="0" smtClean="0">
                <a:solidFill>
                  <a:schemeClr val="tx2"/>
                </a:solidFill>
              </a:rPr>
              <a:t> no </a:t>
            </a:r>
            <a:r>
              <a:rPr lang="en-US" sz="3300" b="1" dirty="0" err="1" smtClean="0">
                <a:solidFill>
                  <a:schemeClr val="tx2"/>
                </a:solidFill>
              </a:rPr>
              <a:t>seguinte</a:t>
            </a:r>
            <a:r>
              <a:rPr lang="en-US" sz="3300" b="1" dirty="0" smtClean="0">
                <a:solidFill>
                  <a:schemeClr val="tx2"/>
                </a:solidFill>
              </a:rPr>
              <a:t> </a:t>
            </a:r>
            <a:r>
              <a:rPr lang="en-US" sz="3300" b="1" dirty="0" err="1" smtClean="0">
                <a:solidFill>
                  <a:schemeClr val="tx2"/>
                </a:solidFill>
              </a:rPr>
              <a:t>endereço</a:t>
            </a:r>
            <a:r>
              <a:rPr lang="en-US" sz="3300" b="1" dirty="0" smtClean="0">
                <a:solidFill>
                  <a:schemeClr val="tx2"/>
                </a:solidFill>
              </a:rPr>
              <a:t>:</a:t>
            </a:r>
            <a:endParaRPr lang="en-US" sz="3300" b="1" dirty="0" smtClean="0">
              <a:solidFill>
                <a:schemeClr val="tx2"/>
              </a:solidFill>
              <a:hlinkClick r:id="rId4"/>
            </a:endParaRPr>
          </a:p>
          <a:p>
            <a:pPr>
              <a:buFont typeface="Wingdings" pitchFamily="2" charset="2"/>
              <a:buNone/>
            </a:pPr>
            <a:r>
              <a:rPr lang="en-US" sz="3300" b="1" dirty="0" smtClean="0">
                <a:solidFill>
                  <a:schemeClr val="tx2"/>
                </a:solidFill>
              </a:rPr>
              <a:t>	</a:t>
            </a:r>
          </a:p>
          <a:p>
            <a:pPr>
              <a:buFont typeface="Wingdings" pitchFamily="2" charset="2"/>
              <a:buNone/>
            </a:pPr>
            <a:r>
              <a:rPr lang="en-US" sz="3300" b="1" dirty="0" smtClean="0">
                <a:solidFill>
                  <a:schemeClr val="tx2"/>
                </a:solidFill>
              </a:rPr>
              <a:t>www.iTeenChallenge.org </a:t>
            </a:r>
          </a:p>
          <a:p>
            <a:pPr>
              <a:buFont typeface="Wingdings" pitchFamily="2" charset="2"/>
              <a:buNone/>
            </a:pPr>
            <a:endParaRPr lang="en-US" sz="3300" dirty="0" smtClean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6625" y="273514"/>
            <a:ext cx="8227871" cy="1013441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z="6000" b="1" u="sng" dirty="0" err="1" smtClean="0">
                <a:solidFill>
                  <a:schemeClr val="accent2"/>
                </a:solidFill>
                <a:latin typeface="AvantGarde Bk BT" pitchFamily="34" charset="0"/>
              </a:rPr>
              <a:t>Contacte</a:t>
            </a:r>
            <a:r>
              <a:rPr sz="6000" b="1" u="sng" dirty="0" smtClean="0">
                <a:solidFill>
                  <a:schemeClr val="accent2"/>
                </a:solidFill>
                <a:latin typeface="AvantGarde Bk BT" pitchFamily="34" charset="0"/>
              </a:rPr>
              <a:t>: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 smtClean="0"/>
              <a:t>12 - 2011</a:t>
            </a:r>
            <a:endParaRPr lang="en-GB" dirty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FBE44527-A6DA-4A08-8A96-A8DEA45D68F8}" type="slidenum">
              <a:rPr lang="en-GB"/>
              <a:pPr/>
              <a:t>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T101.08                                                     iteenchallenge.org             </a:t>
            </a:r>
            <a:endParaRPr lang="en-US"/>
          </a:p>
        </p:txBody>
      </p:sp>
      <p:pic>
        <p:nvPicPr>
          <p:cNvPr id="7" name="Picture 6" descr="Z GTC-clear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00600" y="762000"/>
            <a:ext cx="3657298" cy="2035896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Date Placeholder 8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 smtClean="0"/>
              <a:t>12 - 2011</a:t>
            </a:r>
            <a:endParaRPr lang="en-GB"/>
          </a:p>
        </p:txBody>
      </p:sp>
      <p:sp>
        <p:nvSpPr>
          <p:cNvPr id="7173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700061" y="6123832"/>
            <a:ext cx="7674737" cy="384359"/>
          </a:xfrm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algn="l"/>
            <a:r>
              <a:rPr lang="en-GB" smtClean="0"/>
              <a:t>T101.08                                                     iteenchallenge.org             </a:t>
            </a:r>
            <a:endParaRPr lang="en-GB" dirty="0"/>
          </a:p>
        </p:txBody>
      </p:sp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5B463E83-4B67-4974-B00C-22B6ECA8B775}" type="slidenum">
              <a:rPr lang="en-GB">
                <a:ea typeface="Lucida Sans Unicode" pitchFamily="34" charset="0"/>
                <a:cs typeface="Lucida Sans Unicode" pitchFamily="34" charset="0"/>
              </a:rPr>
              <a:pPr/>
              <a:t>2</a:t>
            </a:fld>
            <a:endParaRPr lang="en-GB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207425" y="621884"/>
            <a:ext cx="8711864" cy="1626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buClr>
                <a:srgbClr val="FFFFFF"/>
              </a:buCl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  <a:defRPr/>
            </a:pPr>
            <a:r>
              <a:rPr lang="en-GB" sz="5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DESAFIO JOVEM</a:t>
            </a:r>
            <a:endParaRPr lang="en-GB" sz="5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lnSpc>
                <a:spcPct val="140000"/>
              </a:lnSpc>
              <a:buClr>
                <a:srgbClr val="FFFFFF"/>
              </a:buCl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  <a:defRPr/>
            </a:pPr>
            <a:r>
              <a:rPr lang="en-GB" sz="4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VALOR FUNDAMENTAL 3</a:t>
            </a:r>
            <a:endParaRPr lang="en-GB" sz="40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875471" y="2323428"/>
            <a:ext cx="5462200" cy="10609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lnSpc>
                <a:spcPct val="98000"/>
              </a:lnSpc>
              <a:buClr>
                <a:srgbClr val="FFFFFF"/>
              </a:buCl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6500" b="1" dirty="0" err="1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Hvyface BT"/>
              </a:rPr>
              <a:t>Comunidade</a:t>
            </a:r>
            <a:endParaRPr lang="en-GB" sz="6500" b="1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Hvyface BT"/>
            </a:endParaRPr>
          </a:p>
          <a:p>
            <a:pPr algn="ctr">
              <a:lnSpc>
                <a:spcPct val="98000"/>
              </a:lnSpc>
              <a:buClr>
                <a:srgbClr val="FFFFFF"/>
              </a:buCl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endParaRPr lang="en-GB" sz="65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oudyHvyface BT" pitchFamily="1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95400" y="3810000"/>
            <a:ext cx="6629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+mj-lt"/>
              </a:rPr>
              <a:t>--</a:t>
            </a:r>
            <a:r>
              <a:rPr lang="en-US" sz="4400" dirty="0" err="1" smtClean="0">
                <a:latin typeface="+mj-lt"/>
              </a:rPr>
              <a:t>Trabalhar</a:t>
            </a:r>
            <a:r>
              <a:rPr lang="en-US" sz="4400" dirty="0" smtClean="0">
                <a:latin typeface="+mj-lt"/>
              </a:rPr>
              <a:t> </a:t>
            </a:r>
            <a:r>
              <a:rPr lang="en-US" sz="4400" dirty="0" err="1" smtClean="0">
                <a:latin typeface="+mj-lt"/>
              </a:rPr>
              <a:t>juntos</a:t>
            </a:r>
            <a:r>
              <a:rPr lang="en-US" sz="4400" dirty="0" smtClean="0">
                <a:latin typeface="+mj-lt"/>
              </a:rPr>
              <a:t> e </a:t>
            </a:r>
            <a:r>
              <a:rPr lang="en-US" sz="4400" dirty="0" err="1" smtClean="0">
                <a:latin typeface="+mj-lt"/>
              </a:rPr>
              <a:t>apoiar</a:t>
            </a:r>
            <a:r>
              <a:rPr lang="en-US" sz="4400" dirty="0" smtClean="0">
                <a:latin typeface="+mj-lt"/>
              </a:rPr>
              <a:t> </a:t>
            </a:r>
            <a:r>
              <a:rPr lang="en-US" sz="4400" dirty="0" err="1" smtClean="0">
                <a:latin typeface="+mj-lt"/>
              </a:rPr>
              <a:t>uns</a:t>
            </a:r>
            <a:r>
              <a:rPr lang="en-US" sz="4400" dirty="0" smtClean="0">
                <a:latin typeface="+mj-lt"/>
              </a:rPr>
              <a:t> </a:t>
            </a:r>
            <a:r>
              <a:rPr lang="en-US" sz="4400" dirty="0" err="1" smtClean="0">
                <a:latin typeface="+mj-lt"/>
              </a:rPr>
              <a:t>aos</a:t>
            </a:r>
            <a:r>
              <a:rPr lang="en-US" sz="4400" dirty="0" smtClean="0">
                <a:latin typeface="+mj-lt"/>
              </a:rPr>
              <a:t> </a:t>
            </a:r>
            <a:r>
              <a:rPr lang="en-US" sz="4400" dirty="0" err="1" smtClean="0">
                <a:latin typeface="+mj-lt"/>
              </a:rPr>
              <a:t>outros</a:t>
            </a:r>
            <a:endParaRPr lang="en-US" sz="440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/>
          <a:lstStyle/>
          <a:p>
            <a:pPr marL="990497" lvl="1" indent="-533345">
              <a:buFontTx/>
              <a:buAutoNum type="alphaLcPeriod"/>
            </a:pPr>
            <a:r>
              <a:rPr lang="en-US" sz="3200" dirty="0" err="1" smtClean="0"/>
              <a:t>Comunidade</a:t>
            </a:r>
            <a:r>
              <a:rPr lang="en-US" sz="3200" dirty="0" smtClean="0"/>
              <a:t> é um </a:t>
            </a:r>
            <a:r>
              <a:rPr lang="en-US" sz="3200" u="sng" dirty="0" err="1" smtClean="0">
                <a:solidFill>
                  <a:schemeClr val="accent2"/>
                </a:solidFill>
              </a:rPr>
              <a:t>grupo</a:t>
            </a:r>
            <a:r>
              <a:rPr lang="en-US" sz="3200" u="sng" dirty="0" smtClean="0">
                <a:solidFill>
                  <a:schemeClr val="accent2"/>
                </a:solidFill>
              </a:rPr>
              <a:t> de</a:t>
            </a:r>
            <a:r>
              <a:rPr lang="en-US" sz="3200" dirty="0" smtClean="0"/>
              <a:t> </a:t>
            </a:r>
            <a:r>
              <a:rPr lang="en-US" sz="3200" u="sng" dirty="0" err="1" smtClean="0">
                <a:solidFill>
                  <a:schemeClr val="accent2"/>
                </a:solidFill>
              </a:rPr>
              <a:t>pessoas</a:t>
            </a:r>
            <a:r>
              <a:rPr lang="en-US" sz="3200" dirty="0" smtClean="0"/>
              <a:t> </a:t>
            </a:r>
            <a:r>
              <a:rPr lang="en-US" sz="3200" dirty="0" err="1" smtClean="0"/>
              <a:t>que</a:t>
            </a:r>
            <a:r>
              <a:rPr lang="en-US" sz="3200" dirty="0" smtClean="0"/>
              <a:t> </a:t>
            </a:r>
            <a:r>
              <a:rPr lang="en-US" sz="3200" dirty="0" err="1" smtClean="0"/>
              <a:t>partilham</a:t>
            </a:r>
            <a:r>
              <a:rPr lang="en-US" sz="3200" dirty="0" smtClean="0"/>
              <a:t> </a:t>
            </a:r>
            <a:r>
              <a:rPr lang="en-US" sz="3200" dirty="0" err="1" smtClean="0"/>
              <a:t>muitas</a:t>
            </a:r>
            <a:r>
              <a:rPr lang="en-US" sz="3200" dirty="0" smtClean="0"/>
              <a:t> </a:t>
            </a:r>
            <a:r>
              <a:rPr lang="en-US" sz="3200" dirty="0" err="1" smtClean="0"/>
              <a:t>coisas</a:t>
            </a:r>
            <a:r>
              <a:rPr lang="en-US" sz="3200" dirty="0" smtClean="0"/>
              <a:t> </a:t>
            </a:r>
            <a:r>
              <a:rPr lang="en-US" sz="3200" dirty="0" err="1" smtClean="0"/>
              <a:t>comuns</a:t>
            </a:r>
            <a:r>
              <a:rPr lang="en-US" sz="3200" dirty="0" smtClean="0"/>
              <a:t>.</a:t>
            </a:r>
            <a:endParaRPr lang="en-US" sz="3200" dirty="0"/>
          </a:p>
          <a:p>
            <a:pPr marL="990497" lvl="1" indent="-533345">
              <a:buFontTx/>
              <a:buAutoNum type="alphaLcPeriod"/>
            </a:pPr>
            <a:r>
              <a:rPr lang="en-US" sz="3200" dirty="0" smtClean="0"/>
              <a:t>A </a:t>
            </a:r>
            <a:r>
              <a:rPr lang="en-US" sz="3200" dirty="0" err="1" smtClean="0"/>
              <a:t>comunidade</a:t>
            </a:r>
            <a:r>
              <a:rPr lang="en-US" sz="3200" dirty="0" smtClean="0"/>
              <a:t> de Jesus </a:t>
            </a:r>
            <a:r>
              <a:rPr lang="en-US" sz="3200" dirty="0" err="1" smtClean="0"/>
              <a:t>eram</a:t>
            </a:r>
            <a:r>
              <a:rPr lang="en-US" sz="3200" dirty="0" smtClean="0"/>
              <a:t> </a:t>
            </a:r>
            <a:r>
              <a:rPr lang="en-US" sz="3200" dirty="0" err="1" smtClean="0"/>
              <a:t>os</a:t>
            </a:r>
            <a:r>
              <a:rPr lang="en-US" sz="3200" dirty="0" smtClean="0"/>
              <a:t> </a:t>
            </a:r>
            <a:r>
              <a:rPr lang="en-US" sz="3200" dirty="0" err="1" smtClean="0"/>
              <a:t>Seus</a:t>
            </a:r>
            <a:r>
              <a:rPr lang="en-US" sz="3200" dirty="0" smtClean="0"/>
              <a:t> </a:t>
            </a:r>
            <a:r>
              <a:rPr lang="en-US" sz="3200" b="1" u="sng" dirty="0" err="1" smtClean="0">
                <a:solidFill>
                  <a:schemeClr val="accent2"/>
                </a:solidFill>
              </a:rPr>
              <a:t>discípulos</a:t>
            </a:r>
            <a:r>
              <a:rPr lang="en-US" sz="3200" dirty="0"/>
              <a:t>.     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Marcos 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3:13-14 </a:t>
            </a:r>
          </a:p>
          <a:p>
            <a:pPr marL="990497" lvl="1" indent="-533345">
              <a:buClr>
                <a:schemeClr val="tx2"/>
              </a:buClr>
              <a:buFontTx/>
              <a:buAutoNum type="alphaLcPeriod"/>
            </a:pPr>
            <a:r>
              <a:rPr lang="en-US" sz="3200" dirty="0"/>
              <a:t>Jesus </a:t>
            </a:r>
            <a:r>
              <a:rPr lang="en-US" sz="3200" dirty="0" err="1" smtClean="0"/>
              <a:t>disse</a:t>
            </a:r>
            <a:r>
              <a:rPr lang="en-US" sz="3200" dirty="0" smtClean="0"/>
              <a:t> </a:t>
            </a:r>
            <a:r>
              <a:rPr lang="en-US" sz="3200" dirty="0" err="1" smtClean="0"/>
              <a:t>que</a:t>
            </a:r>
            <a:r>
              <a:rPr lang="en-US" sz="3200" dirty="0" smtClean="0"/>
              <a:t> </a:t>
            </a:r>
            <a:r>
              <a:rPr lang="en-US" sz="3200" dirty="0" err="1" smtClean="0"/>
              <a:t>Ele</a:t>
            </a:r>
            <a:r>
              <a:rPr lang="en-US" sz="3200" dirty="0" smtClean="0"/>
              <a:t> </a:t>
            </a:r>
            <a:r>
              <a:rPr lang="en-US" sz="3200" dirty="0" err="1" smtClean="0"/>
              <a:t>edificaria</a:t>
            </a:r>
            <a:r>
              <a:rPr lang="en-US" sz="3200" dirty="0" smtClean="0"/>
              <a:t> </a:t>
            </a:r>
            <a:r>
              <a:rPr lang="en-US" sz="3200" dirty="0" err="1" smtClean="0"/>
              <a:t>uma</a:t>
            </a:r>
            <a:r>
              <a:rPr lang="en-US" sz="3200" dirty="0" smtClean="0"/>
              <a:t> </a:t>
            </a:r>
            <a:r>
              <a:rPr lang="en-US" sz="3200" dirty="0" err="1" smtClean="0"/>
              <a:t>comu</a:t>
            </a:r>
            <a:r>
              <a:rPr lang="en-US" sz="3200" dirty="0" smtClean="0"/>
              <a:t>-   </a:t>
            </a:r>
            <a:r>
              <a:rPr lang="en-US" sz="3200" dirty="0" err="1" smtClean="0"/>
              <a:t>nidade</a:t>
            </a:r>
            <a:r>
              <a:rPr lang="en-US" sz="3200" dirty="0" smtClean="0"/>
              <a:t> </a:t>
            </a:r>
            <a:r>
              <a:rPr lang="en-US" sz="3200" dirty="0" err="1" smtClean="0"/>
              <a:t>chamada</a:t>
            </a:r>
            <a:r>
              <a:rPr lang="en-US" sz="3200" dirty="0" smtClean="0"/>
              <a:t> a </a:t>
            </a:r>
            <a:r>
              <a:rPr lang="en-US" sz="3200" u="sng" dirty="0" err="1" smtClean="0">
                <a:solidFill>
                  <a:schemeClr val="accent2"/>
                </a:solidFill>
              </a:rPr>
              <a:t>Igreja</a:t>
            </a:r>
            <a:r>
              <a:rPr lang="en-US" sz="3200" dirty="0" smtClean="0"/>
              <a:t>. 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</a:rPr>
              <a:t>Mateus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16:18 </a:t>
            </a:r>
          </a:p>
          <a:p>
            <a:pPr marL="990497" lvl="1" indent="-533345">
              <a:buFontTx/>
              <a:buAutoNum type="alphaLcPeriod"/>
            </a:pPr>
            <a:r>
              <a:rPr lang="en-US" sz="3200" dirty="0" err="1" smtClean="0"/>
              <a:t>Uma</a:t>
            </a:r>
            <a:r>
              <a:rPr lang="en-US" sz="3200" dirty="0" smtClean="0"/>
              <a:t> </a:t>
            </a:r>
            <a:r>
              <a:rPr lang="en-US" sz="3200" dirty="0" err="1" smtClean="0"/>
              <a:t>comunidade</a:t>
            </a:r>
            <a:r>
              <a:rPr lang="en-US" sz="3200" dirty="0" smtClean="0"/>
              <a:t> </a:t>
            </a:r>
            <a:r>
              <a:rPr lang="en-US" sz="3200" dirty="0" err="1" smtClean="0"/>
              <a:t>Desafio</a:t>
            </a:r>
            <a:r>
              <a:rPr lang="en-US" sz="3200" dirty="0" smtClean="0"/>
              <a:t> </a:t>
            </a:r>
            <a:r>
              <a:rPr lang="en-US" sz="3200" dirty="0" err="1" smtClean="0"/>
              <a:t>Jovem</a:t>
            </a:r>
            <a:r>
              <a:rPr lang="en-US" sz="3200" dirty="0" smtClean="0"/>
              <a:t> </a:t>
            </a:r>
            <a:r>
              <a:rPr lang="en-US" sz="3200" u="sng" dirty="0" err="1" smtClean="0">
                <a:solidFill>
                  <a:schemeClr val="accent2"/>
                </a:solidFill>
              </a:rPr>
              <a:t>ministra</a:t>
            </a:r>
            <a:r>
              <a:rPr lang="en-US" sz="3200" dirty="0" smtClean="0"/>
              <a:t> a </a:t>
            </a:r>
            <a:r>
              <a:rPr lang="en-US" sz="3200" dirty="0" err="1" smtClean="0"/>
              <a:t>pessoas</a:t>
            </a:r>
            <a:r>
              <a:rPr lang="en-US" sz="3200" dirty="0" smtClean="0"/>
              <a:t> com </a:t>
            </a:r>
            <a:r>
              <a:rPr lang="en-US" sz="3200" dirty="0" err="1" smtClean="0"/>
              <a:t>problemas</a:t>
            </a:r>
            <a:r>
              <a:rPr lang="en-US" sz="3200" dirty="0" smtClean="0"/>
              <a:t> </a:t>
            </a:r>
            <a:r>
              <a:rPr lang="en-US" sz="3200" dirty="0" err="1" smtClean="0"/>
              <a:t>que</a:t>
            </a:r>
            <a:r>
              <a:rPr lang="en-US" sz="3200" dirty="0" smtClean="0"/>
              <a:t> </a:t>
            </a:r>
            <a:r>
              <a:rPr lang="en-US" sz="3200" dirty="0" err="1" smtClean="0"/>
              <a:t>controlam</a:t>
            </a:r>
            <a:r>
              <a:rPr lang="en-US" sz="3200" dirty="0" smtClean="0"/>
              <a:t> as </a:t>
            </a:r>
            <a:r>
              <a:rPr lang="en-US" sz="3200" dirty="0" err="1" smtClean="0"/>
              <a:t>suas</a:t>
            </a:r>
            <a:r>
              <a:rPr lang="en-US" sz="3200" dirty="0" smtClean="0"/>
              <a:t> </a:t>
            </a:r>
            <a:r>
              <a:rPr lang="en-US" sz="3200" dirty="0" err="1" smtClean="0"/>
              <a:t>vidas</a:t>
            </a:r>
            <a:r>
              <a:rPr lang="en-US" sz="3200" dirty="0" smtClean="0"/>
              <a:t>.</a:t>
            </a:r>
            <a:endParaRPr lang="en-US" sz="3200" dirty="0"/>
          </a:p>
          <a:p>
            <a:pPr marL="990497" lvl="1" indent="-533345">
              <a:spcBef>
                <a:spcPct val="5000"/>
              </a:spcBef>
              <a:spcAft>
                <a:spcPct val="35000"/>
              </a:spcAft>
              <a:buFontTx/>
              <a:buAutoNum type="alphaLcPeriod"/>
            </a:pPr>
            <a:endParaRPr lang="en-US" sz="3400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315200" cy="1143000"/>
          </a:xfrm>
        </p:spPr>
        <p:txBody>
          <a:bodyPr>
            <a:noAutofit/>
          </a:bodyPr>
          <a:lstStyle/>
          <a:p>
            <a:pPr marL="761921" indent="-761921">
              <a:buClr>
                <a:schemeClr val="tx1"/>
              </a:buClr>
              <a:buFontTx/>
              <a:buAutoNum type="arabicPeriod"/>
            </a:pPr>
            <a:r>
              <a:rPr lang="en-US" sz="4000" b="1" dirty="0"/>
              <a:t> </a:t>
            </a:r>
            <a:r>
              <a:rPr lang="en-US" sz="4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 </a:t>
            </a:r>
            <a:r>
              <a:rPr lang="en-US" sz="40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que</a:t>
            </a:r>
            <a:r>
              <a:rPr lang="en-US" sz="4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PT" sz="4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é</a:t>
            </a:r>
            <a:r>
              <a:rPr lang="en-US" sz="4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comunidade</a:t>
            </a:r>
            <a:r>
              <a:rPr lang="en-US" sz="4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r>
              <a:rPr lang="en-US" sz="4000" b="1" dirty="0" smtClean="0"/>
              <a:t> </a:t>
            </a:r>
            <a:endParaRPr lang="en-US" sz="4000" b="1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1D1E9-470B-4797-BA74-90433929742D}" type="slidenum">
              <a:rPr lang="en-US"/>
              <a:pPr/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12 - 2011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T101.08                                                     iteenchallenge.org             </a:t>
            </a:r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1"/>
            <a:ext cx="8686800" cy="4525963"/>
          </a:xfrm>
        </p:spPr>
        <p:txBody>
          <a:bodyPr/>
          <a:lstStyle/>
          <a:p>
            <a:pPr marL="1285742" lvl="1" indent="-604775">
              <a:buFontTx/>
              <a:buAutoNum type="alphaLcPeriod"/>
            </a:pPr>
            <a:r>
              <a:rPr lang="en-US" sz="3200" dirty="0" smtClean="0"/>
              <a:t>Os </a:t>
            </a:r>
            <a:r>
              <a:rPr lang="en-US" sz="3200" dirty="0" err="1" smtClean="0"/>
              <a:t>discípulos</a:t>
            </a:r>
            <a:r>
              <a:rPr lang="en-US" sz="3200" dirty="0" smtClean="0"/>
              <a:t> </a:t>
            </a:r>
            <a:r>
              <a:rPr lang="en-US" sz="3200" dirty="0" err="1" smtClean="0"/>
              <a:t>aprenderam</a:t>
            </a:r>
            <a:r>
              <a:rPr lang="en-US" sz="3200" dirty="0" smtClean="0"/>
              <a:t> de </a:t>
            </a:r>
            <a:r>
              <a:rPr lang="en-US" sz="3200" dirty="0"/>
              <a:t>Jesus                                                           </a:t>
            </a:r>
            <a:r>
              <a:rPr lang="en-US" sz="3200" dirty="0" err="1" smtClean="0"/>
              <a:t>quando</a:t>
            </a:r>
            <a:r>
              <a:rPr lang="en-US" sz="3200" dirty="0" smtClean="0"/>
              <a:t> </a:t>
            </a:r>
            <a:r>
              <a:rPr lang="en-US" sz="3200" dirty="0" err="1" smtClean="0"/>
              <a:t>Ele</a:t>
            </a:r>
            <a:r>
              <a:rPr lang="en-US" sz="3200" dirty="0" smtClean="0"/>
              <a:t> </a:t>
            </a:r>
            <a:r>
              <a:rPr lang="en-US" sz="3200" dirty="0" err="1" smtClean="0"/>
              <a:t>lhes</a:t>
            </a:r>
            <a:r>
              <a:rPr lang="en-US" sz="3200" dirty="0" smtClean="0"/>
              <a:t> </a:t>
            </a:r>
            <a:r>
              <a:rPr lang="en-US" sz="3200" u="sng" dirty="0" err="1" smtClean="0">
                <a:solidFill>
                  <a:schemeClr val="accent2"/>
                </a:solidFill>
              </a:rPr>
              <a:t>ensinou</a:t>
            </a:r>
            <a:r>
              <a:rPr lang="en-US" sz="3200" dirty="0" smtClean="0"/>
              <a:t>;</a:t>
            </a:r>
            <a:endParaRPr lang="en-US" sz="3200" dirty="0"/>
          </a:p>
          <a:p>
            <a:pPr marL="1285742" lvl="1" indent="-604775">
              <a:buNone/>
            </a:pPr>
            <a:r>
              <a:rPr lang="en-US" sz="3200" dirty="0"/>
              <a:t> 	 </a:t>
            </a:r>
            <a:r>
              <a:rPr lang="en-US" sz="3200" dirty="0" err="1" smtClean="0"/>
              <a:t>quando</a:t>
            </a:r>
            <a:r>
              <a:rPr lang="en-US" sz="3200" dirty="0" smtClean="0"/>
              <a:t> </a:t>
            </a:r>
            <a:r>
              <a:rPr lang="en-US" sz="3200" dirty="0" err="1" smtClean="0"/>
              <a:t>eles</a:t>
            </a:r>
            <a:r>
              <a:rPr lang="en-US" sz="3200" dirty="0" smtClean="0"/>
              <a:t> </a:t>
            </a:r>
            <a:r>
              <a:rPr lang="en-US" sz="3200" dirty="0" err="1" smtClean="0"/>
              <a:t>viram</a:t>
            </a:r>
            <a:r>
              <a:rPr lang="en-US" sz="3200" dirty="0" smtClean="0"/>
              <a:t> a </a:t>
            </a:r>
            <a:r>
              <a:rPr lang="en-US" sz="3200" dirty="0" err="1" smtClean="0"/>
              <a:t>Sua</a:t>
            </a:r>
            <a:r>
              <a:rPr lang="en-US" sz="3200" dirty="0" smtClean="0"/>
              <a:t> </a:t>
            </a:r>
            <a:r>
              <a:rPr lang="en-US" sz="3200" u="sng" dirty="0" err="1" smtClean="0">
                <a:solidFill>
                  <a:schemeClr val="accent2"/>
                </a:solidFill>
              </a:rPr>
              <a:t>vida</a:t>
            </a:r>
            <a:r>
              <a:rPr lang="en-US" sz="3200" u="sng" dirty="0" smtClean="0">
                <a:solidFill>
                  <a:schemeClr val="accent2"/>
                </a:solidFill>
              </a:rPr>
              <a:t> </a:t>
            </a:r>
            <a:r>
              <a:rPr lang="en-US" sz="3200" dirty="0" err="1" smtClean="0"/>
              <a:t>diária</a:t>
            </a:r>
            <a:r>
              <a:rPr lang="en-US" sz="3200" dirty="0" smtClean="0"/>
              <a:t>;</a:t>
            </a:r>
            <a:endParaRPr lang="en-US" sz="3200" dirty="0"/>
          </a:p>
          <a:p>
            <a:pPr marL="1285742" lvl="1" indent="-604775">
              <a:buNone/>
            </a:pPr>
            <a:r>
              <a:rPr lang="en-US" sz="3200" dirty="0"/>
              <a:t>	 </a:t>
            </a:r>
            <a:r>
              <a:rPr lang="en-US" sz="3200" dirty="0" err="1" smtClean="0"/>
              <a:t>quando</a:t>
            </a:r>
            <a:r>
              <a:rPr lang="en-US" sz="3200" dirty="0" smtClean="0"/>
              <a:t> </a:t>
            </a:r>
            <a:r>
              <a:rPr lang="en-US" sz="3200" dirty="0" err="1" smtClean="0"/>
              <a:t>Ele</a:t>
            </a:r>
            <a:r>
              <a:rPr lang="en-US" sz="3200" dirty="0" smtClean="0"/>
              <a:t> </a:t>
            </a:r>
            <a:r>
              <a:rPr lang="en-US" sz="3200" dirty="0" err="1" smtClean="0"/>
              <a:t>respondeu</a:t>
            </a:r>
            <a:r>
              <a:rPr lang="en-US" sz="3200" dirty="0" smtClean="0"/>
              <a:t> </a:t>
            </a:r>
            <a:r>
              <a:rPr lang="en-US" sz="3200" dirty="0" err="1" smtClean="0"/>
              <a:t>às</a:t>
            </a:r>
            <a:r>
              <a:rPr lang="en-US" sz="3200" dirty="0" smtClean="0"/>
              <a:t> </a:t>
            </a:r>
            <a:r>
              <a:rPr lang="en-US" sz="3200" dirty="0" err="1" smtClean="0"/>
              <a:t>suas</a:t>
            </a:r>
            <a:r>
              <a:rPr lang="en-US" sz="3200" dirty="0" smtClean="0"/>
              <a:t> </a:t>
            </a:r>
            <a:r>
              <a:rPr lang="en-US" sz="3200" u="sng" dirty="0" err="1" smtClean="0">
                <a:solidFill>
                  <a:schemeClr val="accent2"/>
                </a:solidFill>
              </a:rPr>
              <a:t>perguntas</a:t>
            </a:r>
            <a:r>
              <a:rPr lang="en-US" sz="3200" u="sng" dirty="0" smtClean="0">
                <a:solidFill>
                  <a:schemeClr val="accent2"/>
                </a:solidFill>
              </a:rPr>
              <a:t>.</a:t>
            </a:r>
            <a:endParaRPr lang="en-US" sz="3200" u="sng" dirty="0">
              <a:solidFill>
                <a:schemeClr val="accent2"/>
              </a:solidFill>
            </a:endParaRPr>
          </a:p>
          <a:p>
            <a:pPr marL="1285742" lvl="1" indent="-604775">
              <a:spcAft>
                <a:spcPct val="35000"/>
              </a:spcAft>
              <a:buNone/>
            </a:pPr>
            <a:r>
              <a:rPr lang="en-US" sz="3200" dirty="0"/>
              <a:t>b.  </a:t>
            </a:r>
            <a:r>
              <a:rPr lang="en-US" sz="3200" dirty="0" smtClean="0"/>
              <a:t>No </a:t>
            </a:r>
            <a:r>
              <a:rPr lang="en-US" sz="3200" dirty="0" err="1" smtClean="0"/>
              <a:t>Desafio</a:t>
            </a:r>
            <a:r>
              <a:rPr lang="en-US" sz="3200" dirty="0" smtClean="0"/>
              <a:t> </a:t>
            </a:r>
            <a:r>
              <a:rPr lang="en-US" sz="3200" dirty="0" err="1" smtClean="0"/>
              <a:t>Jovem</a:t>
            </a:r>
            <a:r>
              <a:rPr lang="en-US" sz="3200" dirty="0" smtClean="0"/>
              <a:t>, </a:t>
            </a:r>
            <a:r>
              <a:rPr lang="en-US" sz="3200" dirty="0" err="1" smtClean="0"/>
              <a:t>os</a:t>
            </a:r>
            <a:r>
              <a:rPr lang="en-US" sz="3200" dirty="0" smtClean="0"/>
              <a:t> </a:t>
            </a:r>
            <a:r>
              <a:rPr lang="en-US" sz="3200" dirty="0" err="1" smtClean="0"/>
              <a:t>alunos</a:t>
            </a:r>
            <a:r>
              <a:rPr lang="en-US" sz="3200" dirty="0" smtClean="0"/>
              <a:t> </a:t>
            </a:r>
            <a:r>
              <a:rPr lang="en-US" sz="3200" dirty="0" err="1" smtClean="0"/>
              <a:t>aprendem</a:t>
            </a:r>
            <a:r>
              <a:rPr lang="en-US" sz="3200" dirty="0" smtClean="0"/>
              <a:t> </a:t>
            </a:r>
            <a:r>
              <a:rPr lang="en-US" sz="3200" dirty="0" err="1" smtClean="0"/>
              <a:t>juntos</a:t>
            </a:r>
            <a:r>
              <a:rPr lang="en-US" sz="3200" dirty="0" smtClean="0"/>
              <a:t> </a:t>
            </a:r>
            <a:r>
              <a:rPr lang="en-US" sz="3200" dirty="0" err="1" smtClean="0"/>
              <a:t>na</a:t>
            </a:r>
            <a:r>
              <a:rPr lang="en-US" sz="3200" dirty="0" smtClean="0"/>
              <a:t> </a:t>
            </a:r>
            <a:r>
              <a:rPr lang="en-US" sz="3200" u="sng" dirty="0" err="1" smtClean="0">
                <a:solidFill>
                  <a:schemeClr val="accent2"/>
                </a:solidFill>
              </a:rPr>
              <a:t>capela</a:t>
            </a:r>
            <a:r>
              <a:rPr lang="en-US" sz="3200" dirty="0" smtClean="0"/>
              <a:t>, </a:t>
            </a:r>
            <a:r>
              <a:rPr lang="en-US" sz="3200" u="sng" dirty="0">
                <a:solidFill>
                  <a:schemeClr val="accent2"/>
                </a:solidFill>
              </a:rPr>
              <a:t>classes</a:t>
            </a:r>
            <a:r>
              <a:rPr lang="en-US" sz="3200" dirty="0"/>
              <a:t>, </a:t>
            </a:r>
            <a:r>
              <a:rPr lang="en-US" sz="3200" dirty="0" smtClean="0"/>
              <a:t>e </a:t>
            </a:r>
            <a:r>
              <a:rPr lang="en-US" sz="3200" dirty="0" err="1" smtClean="0"/>
              <a:t>pequenos</a:t>
            </a:r>
            <a:r>
              <a:rPr lang="en-US" sz="3200" dirty="0" smtClean="0"/>
              <a:t> </a:t>
            </a:r>
            <a:r>
              <a:rPr lang="en-US" sz="3200" u="sng" dirty="0" err="1" smtClean="0">
                <a:solidFill>
                  <a:schemeClr val="accent2"/>
                </a:solidFill>
              </a:rPr>
              <a:t>grupos</a:t>
            </a:r>
            <a:r>
              <a:rPr lang="en-US" sz="3200" dirty="0"/>
              <a:t>.</a:t>
            </a:r>
            <a:r>
              <a:rPr lang="en-US" dirty="0"/>
              <a:t> 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1"/>
            <a:ext cx="7620000" cy="1143000"/>
          </a:xfrm>
        </p:spPr>
        <p:txBody>
          <a:bodyPr>
            <a:normAutofit fontScale="90000"/>
          </a:bodyPr>
          <a:lstStyle/>
          <a:p>
            <a:pPr marL="838113" indent="-838113"/>
            <a:r>
              <a:rPr lang="en-US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 </a:t>
            </a:r>
            <a:r>
              <a:rPr lang="en-US" sz="40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Comunidade</a:t>
            </a:r>
            <a:r>
              <a:rPr lang="en-US" sz="4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é um </a:t>
            </a:r>
            <a:r>
              <a:rPr lang="en-US" sz="40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grupo</a:t>
            </a:r>
            <a:r>
              <a:rPr lang="en-US" sz="4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</a:t>
            </a:r>
            <a:r>
              <a:rPr lang="en-US" sz="4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aprende</a:t>
            </a:r>
            <a:r>
              <a:rPr lang="en-US" sz="4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juntos</a:t>
            </a:r>
            <a:r>
              <a:rPr lang="en-US" sz="4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40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23D29-96BA-4476-AC71-AD75363E5E35}" type="slidenum">
              <a:rPr lang="en-US"/>
              <a:pPr/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12 - 2011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T101.08                                                     iteenchallenge.org             </a:t>
            </a:r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447801"/>
            <a:ext cx="7848600" cy="4754564"/>
          </a:xfrm>
        </p:spPr>
        <p:txBody>
          <a:bodyPr/>
          <a:lstStyle/>
          <a:p>
            <a:pPr marL="609537" indent="-609537">
              <a:spcAft>
                <a:spcPct val="30000"/>
              </a:spcAft>
              <a:buFontTx/>
              <a:buAutoNum type="alphaLcPeriod"/>
            </a:pPr>
            <a:r>
              <a:rPr lang="en-US" sz="3000" dirty="0" smtClean="0"/>
              <a:t>As </a:t>
            </a:r>
            <a:r>
              <a:rPr lang="en-US" sz="3000" dirty="0" err="1" smtClean="0"/>
              <a:t>pessoas</a:t>
            </a:r>
            <a:r>
              <a:rPr lang="en-US" sz="3000" dirty="0" smtClean="0"/>
              <a:t> </a:t>
            </a:r>
            <a:r>
              <a:rPr lang="en-US" sz="3000" u="sng" dirty="0" err="1" smtClean="0">
                <a:solidFill>
                  <a:schemeClr val="accent2"/>
                </a:solidFill>
              </a:rPr>
              <a:t>aprendem</a:t>
            </a:r>
            <a:r>
              <a:rPr lang="en-US" sz="3000" dirty="0" smtClean="0"/>
              <a:t> </a:t>
            </a:r>
            <a:r>
              <a:rPr lang="en-US" sz="3000" dirty="0" err="1" smtClean="0"/>
              <a:t>através</a:t>
            </a:r>
            <a:r>
              <a:rPr lang="en-US" sz="3000" dirty="0" smtClean="0"/>
              <a:t> </a:t>
            </a:r>
            <a:r>
              <a:rPr lang="en-US" sz="3000" dirty="0" err="1" smtClean="0"/>
              <a:t>da</a:t>
            </a:r>
            <a:r>
              <a:rPr lang="en-US" sz="3000" dirty="0" smtClean="0"/>
              <a:t> </a:t>
            </a:r>
            <a:r>
              <a:rPr lang="en-US" sz="3000" dirty="0" err="1" smtClean="0"/>
              <a:t>expe</a:t>
            </a:r>
            <a:r>
              <a:rPr lang="en-US" sz="3000" dirty="0" smtClean="0"/>
              <a:t>- </a:t>
            </a:r>
            <a:r>
              <a:rPr lang="en-US" sz="3000" dirty="0" err="1" smtClean="0"/>
              <a:t>riência</a:t>
            </a:r>
            <a:r>
              <a:rPr lang="en-US" sz="3000" dirty="0" smtClean="0"/>
              <a:t> de </a:t>
            </a:r>
            <a:r>
              <a:rPr lang="en-US" sz="3000" dirty="0" err="1" smtClean="0"/>
              <a:t>trabalharem</a:t>
            </a:r>
            <a:r>
              <a:rPr lang="en-US" sz="3000" dirty="0" smtClean="0"/>
              <a:t> </a:t>
            </a:r>
            <a:r>
              <a:rPr lang="en-US" sz="3000" dirty="0" err="1" smtClean="0"/>
              <a:t>juntos</a:t>
            </a:r>
            <a:r>
              <a:rPr lang="en-US" sz="3000" dirty="0" smtClean="0"/>
              <a:t>.</a:t>
            </a:r>
            <a:endParaRPr lang="en-US" sz="3000" dirty="0"/>
          </a:p>
          <a:p>
            <a:pPr marL="609537" indent="-609537">
              <a:spcAft>
                <a:spcPct val="30000"/>
              </a:spcAft>
              <a:buFontTx/>
              <a:buAutoNum type="alphaLcPeriod"/>
            </a:pPr>
            <a:r>
              <a:rPr lang="en-US" sz="3000" dirty="0" smtClean="0"/>
              <a:t>Os </a:t>
            </a:r>
            <a:r>
              <a:rPr lang="en-US" sz="3000" u="sng" dirty="0" err="1" smtClean="0">
                <a:solidFill>
                  <a:schemeClr val="accent2"/>
                </a:solidFill>
              </a:rPr>
              <a:t>discípulos</a:t>
            </a:r>
            <a:r>
              <a:rPr lang="en-US" sz="3000" dirty="0" smtClean="0"/>
              <a:t> de Jesus </a:t>
            </a:r>
            <a:r>
              <a:rPr lang="en-US" sz="3000" dirty="0" err="1" smtClean="0"/>
              <a:t>trabalharam</a:t>
            </a:r>
            <a:r>
              <a:rPr lang="en-US" sz="3000" dirty="0" smtClean="0"/>
              <a:t> com </a:t>
            </a:r>
            <a:r>
              <a:rPr lang="en-US" sz="3000" dirty="0" err="1" smtClean="0"/>
              <a:t>Ele</a:t>
            </a:r>
            <a:r>
              <a:rPr lang="en-US" sz="3000" dirty="0" smtClean="0"/>
              <a:t>.</a:t>
            </a:r>
            <a:endParaRPr lang="en-US" sz="3000" dirty="0"/>
          </a:p>
          <a:p>
            <a:pPr marL="609537" indent="-609537">
              <a:spcAft>
                <a:spcPct val="30000"/>
              </a:spcAft>
              <a:buFontTx/>
              <a:buAutoNum type="alphaLcPeriod"/>
            </a:pPr>
            <a:r>
              <a:rPr lang="en-US" sz="3000" dirty="0"/>
              <a:t>Jesus </a:t>
            </a:r>
            <a:r>
              <a:rPr lang="en-US" sz="3000" dirty="0" err="1" smtClean="0"/>
              <a:t>enviou</a:t>
            </a:r>
            <a:r>
              <a:rPr lang="en-US" sz="3000" dirty="0" smtClean="0"/>
              <a:t> </a:t>
            </a:r>
            <a:r>
              <a:rPr lang="en-US" sz="3000" dirty="0" err="1" smtClean="0"/>
              <a:t>os</a:t>
            </a:r>
            <a:r>
              <a:rPr lang="en-US" sz="3000" dirty="0" smtClean="0"/>
              <a:t> </a:t>
            </a:r>
            <a:r>
              <a:rPr lang="en-US" sz="3000" dirty="0" err="1" smtClean="0"/>
              <a:t>discípulos</a:t>
            </a:r>
            <a:r>
              <a:rPr lang="en-US" sz="3000" dirty="0" smtClean="0"/>
              <a:t> </a:t>
            </a:r>
            <a:r>
              <a:rPr lang="en-US" sz="3000" dirty="0" err="1" smtClean="0"/>
              <a:t>em</a:t>
            </a:r>
            <a:r>
              <a:rPr lang="en-US" sz="3000" dirty="0" smtClean="0"/>
              <a:t> </a:t>
            </a:r>
            <a:r>
              <a:rPr lang="en-US" sz="3000" dirty="0" err="1" smtClean="0"/>
              <a:t>curtas</a:t>
            </a:r>
            <a:r>
              <a:rPr lang="en-US" sz="3000" dirty="0" smtClean="0"/>
              <a:t> </a:t>
            </a:r>
            <a:r>
              <a:rPr lang="en-US" sz="3000" dirty="0" err="1" smtClean="0"/>
              <a:t>viagens</a:t>
            </a:r>
            <a:r>
              <a:rPr lang="en-US" sz="3000" dirty="0" smtClean="0"/>
              <a:t> </a:t>
            </a:r>
            <a:r>
              <a:rPr lang="en-US" sz="3000" u="sng" dirty="0" err="1" smtClean="0">
                <a:solidFill>
                  <a:schemeClr val="accent2"/>
                </a:solidFill>
              </a:rPr>
              <a:t>missionárias</a:t>
            </a:r>
            <a:r>
              <a:rPr lang="en-US" sz="3000" dirty="0" smtClean="0">
                <a:solidFill>
                  <a:schemeClr val="accent2"/>
                </a:solidFill>
              </a:rPr>
              <a:t> </a:t>
            </a:r>
            <a:r>
              <a:rPr lang="en-US" sz="3000" dirty="0" smtClean="0"/>
              <a:t> </a:t>
            </a:r>
            <a:r>
              <a:rPr lang="en-US" sz="3000" dirty="0" err="1" smtClean="0"/>
              <a:t>para</a:t>
            </a:r>
            <a:r>
              <a:rPr lang="en-US" sz="3000" dirty="0" smtClean="0"/>
              <a:t> </a:t>
            </a:r>
            <a:r>
              <a:rPr lang="en-US" sz="3000" dirty="0" err="1" smtClean="0"/>
              <a:t>ministrarem</a:t>
            </a:r>
            <a:r>
              <a:rPr lang="en-US" sz="3000" dirty="0" smtClean="0"/>
              <a:t> </a:t>
            </a:r>
            <a:r>
              <a:rPr lang="en-US" sz="3000" dirty="0" err="1" smtClean="0"/>
              <a:t>às</a:t>
            </a:r>
            <a:r>
              <a:rPr lang="en-US" sz="3000" dirty="0" smtClean="0"/>
              <a:t> </a:t>
            </a:r>
            <a:r>
              <a:rPr lang="en-US" sz="3000" dirty="0" err="1" smtClean="0"/>
              <a:t>pessoas</a:t>
            </a:r>
            <a:r>
              <a:rPr lang="en-US" sz="3000" dirty="0" smtClean="0"/>
              <a:t>.</a:t>
            </a:r>
            <a:endParaRPr lang="en-US" sz="3000" dirty="0"/>
          </a:p>
          <a:p>
            <a:pPr marL="609537" indent="-609537">
              <a:spcAft>
                <a:spcPct val="30000"/>
              </a:spcAft>
              <a:buFontTx/>
              <a:buAutoNum type="alphaLcPeriod"/>
            </a:pPr>
            <a:r>
              <a:rPr lang="en-US" sz="3000" dirty="0" err="1" smtClean="0"/>
              <a:t>Nos</a:t>
            </a:r>
            <a:r>
              <a:rPr lang="en-US" sz="3000" dirty="0" smtClean="0"/>
              <a:t> </a:t>
            </a:r>
            <a:r>
              <a:rPr lang="en-US" sz="3000" dirty="0" err="1" smtClean="0"/>
              <a:t>programas</a:t>
            </a:r>
            <a:r>
              <a:rPr lang="en-US" sz="3000" dirty="0" smtClean="0"/>
              <a:t> de </a:t>
            </a:r>
            <a:r>
              <a:rPr lang="en-US" sz="3000" dirty="0" err="1" smtClean="0"/>
              <a:t>trabalho</a:t>
            </a:r>
            <a:r>
              <a:rPr lang="en-US" sz="3000" dirty="0" smtClean="0"/>
              <a:t> do </a:t>
            </a:r>
            <a:r>
              <a:rPr lang="en-US" sz="3000" dirty="0" err="1" smtClean="0"/>
              <a:t>Desafio</a:t>
            </a:r>
            <a:r>
              <a:rPr lang="en-US" sz="3000" dirty="0" smtClean="0"/>
              <a:t> </a:t>
            </a:r>
            <a:r>
              <a:rPr lang="en-US" sz="3000" dirty="0" err="1" smtClean="0"/>
              <a:t>Jovem</a:t>
            </a:r>
            <a:r>
              <a:rPr lang="en-US" sz="3000" dirty="0" smtClean="0"/>
              <a:t>, o </a:t>
            </a:r>
            <a:r>
              <a:rPr lang="en-US" sz="3000" u="sng" dirty="0" smtClean="0">
                <a:solidFill>
                  <a:schemeClr val="accent2"/>
                </a:solidFill>
              </a:rPr>
              <a:t>staff</a:t>
            </a:r>
            <a:r>
              <a:rPr lang="en-US" sz="3000" dirty="0" smtClean="0"/>
              <a:t> e </a:t>
            </a:r>
            <a:r>
              <a:rPr lang="en-US" sz="3000" u="sng" dirty="0" err="1" smtClean="0">
                <a:solidFill>
                  <a:schemeClr val="accent2"/>
                </a:solidFill>
              </a:rPr>
              <a:t>alunos</a:t>
            </a:r>
            <a:r>
              <a:rPr lang="en-US" sz="3000" dirty="0" smtClean="0"/>
              <a:t> </a:t>
            </a:r>
            <a:r>
              <a:rPr lang="en-US" sz="3000" dirty="0" err="1" smtClean="0"/>
              <a:t>trabalham</a:t>
            </a:r>
            <a:r>
              <a:rPr lang="en-US" sz="3000" dirty="0" smtClean="0"/>
              <a:t> </a:t>
            </a:r>
            <a:r>
              <a:rPr lang="en-US" sz="3000" dirty="0" err="1" smtClean="0"/>
              <a:t>juntos</a:t>
            </a:r>
            <a:r>
              <a:rPr lang="en-US" sz="3200" dirty="0" smtClean="0"/>
              <a:t>. </a:t>
            </a:r>
            <a:endParaRPr lang="en-US" sz="3200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1"/>
            <a:ext cx="6858000" cy="1143000"/>
          </a:xfrm>
        </p:spPr>
        <p:txBody>
          <a:bodyPr>
            <a:normAutofit fontScale="90000"/>
          </a:bodyPr>
          <a:lstStyle/>
          <a:p>
            <a:pPr marL="761921" indent="-761921">
              <a:buClr>
                <a:schemeClr val="tx1"/>
              </a:buClr>
              <a:buFontTx/>
              <a:buAutoNum type="arabicPeriod" startAt="3"/>
            </a:pPr>
            <a:r>
              <a:rPr lang="en-US" sz="40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Comunidade</a:t>
            </a:r>
            <a:r>
              <a:rPr lang="en-US" sz="4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é um </a:t>
            </a:r>
            <a:r>
              <a:rPr lang="en-US" sz="40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grupo</a:t>
            </a:r>
            <a:r>
              <a:rPr lang="en-US" sz="4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</a:t>
            </a:r>
            <a:r>
              <a:rPr lang="en-US" sz="4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trabalha</a:t>
            </a:r>
            <a:r>
              <a:rPr lang="en-US" sz="4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juntos</a:t>
            </a:r>
            <a:r>
              <a:rPr lang="en-US" sz="4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4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C6EF-3FAC-4462-A7E4-6942F2FD6D38}" type="slidenum">
              <a:rPr lang="en-US"/>
              <a:pPr/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12 - 2011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T101.08                                                     iteenchallenge.org             </a:t>
            </a:r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85801" y="1600200"/>
            <a:ext cx="8077199" cy="4953000"/>
          </a:xfrm>
        </p:spPr>
        <p:txBody>
          <a:bodyPr/>
          <a:lstStyle/>
          <a:p>
            <a:pPr marL="609537" indent="-609537">
              <a:lnSpc>
                <a:spcPts val="3000"/>
              </a:lnSpc>
              <a:spcBef>
                <a:spcPts val="1000"/>
              </a:spcBef>
              <a:spcAft>
                <a:spcPts val="500"/>
              </a:spcAft>
              <a:buFontTx/>
              <a:buAutoNum type="alphaLcPeriod"/>
            </a:pPr>
            <a:r>
              <a:rPr lang="en-US" sz="3000" dirty="0" err="1" smtClean="0"/>
              <a:t>Numa</a:t>
            </a:r>
            <a:r>
              <a:rPr lang="en-US" sz="3000" dirty="0" smtClean="0"/>
              <a:t> </a:t>
            </a:r>
            <a:r>
              <a:rPr lang="en-US" sz="3000" dirty="0" err="1" smtClean="0"/>
              <a:t>comunidade</a:t>
            </a:r>
            <a:r>
              <a:rPr lang="en-US" sz="3000" dirty="0" smtClean="0"/>
              <a:t> </a:t>
            </a:r>
            <a:r>
              <a:rPr lang="en-US" sz="3000" dirty="0" err="1" smtClean="0"/>
              <a:t>Cristã</a:t>
            </a:r>
            <a:r>
              <a:rPr lang="en-US" sz="3000" dirty="0" smtClean="0"/>
              <a:t>,</a:t>
            </a:r>
            <a:endParaRPr lang="en-US" sz="3000" dirty="0"/>
          </a:p>
          <a:p>
            <a:pPr marL="609537" indent="-609537">
              <a:lnSpc>
                <a:spcPts val="3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en-US" sz="3000" dirty="0"/>
              <a:t>		</a:t>
            </a:r>
            <a:r>
              <a:rPr lang="en-US" sz="3000" u="sng" dirty="0" err="1" smtClean="0">
                <a:solidFill>
                  <a:schemeClr val="accent2"/>
                </a:solidFill>
              </a:rPr>
              <a:t>edificamo-nos</a:t>
            </a:r>
            <a:r>
              <a:rPr lang="en-US" sz="3000" dirty="0" smtClean="0"/>
              <a:t> </a:t>
            </a:r>
            <a:r>
              <a:rPr lang="en-US" sz="3000" dirty="0" err="1" smtClean="0"/>
              <a:t>uns</a:t>
            </a:r>
            <a:r>
              <a:rPr lang="en-US" sz="3000" dirty="0" smtClean="0"/>
              <a:t> </a:t>
            </a:r>
            <a:r>
              <a:rPr lang="en-US" sz="3000" dirty="0" err="1" smtClean="0"/>
              <a:t>aos</a:t>
            </a:r>
            <a:r>
              <a:rPr lang="en-US" sz="3000" dirty="0" smtClean="0"/>
              <a:t> </a:t>
            </a:r>
            <a:r>
              <a:rPr lang="en-US" sz="3000" dirty="0" err="1" smtClean="0"/>
              <a:t>outros</a:t>
            </a:r>
            <a:r>
              <a:rPr lang="en-US" sz="3000" dirty="0" smtClean="0"/>
              <a:t>, </a:t>
            </a:r>
            <a:r>
              <a:rPr lang="en-US" sz="3000" dirty="0" err="1" smtClean="0">
                <a:solidFill>
                  <a:schemeClr val="tx2">
                    <a:lumMod val="75000"/>
                  </a:schemeClr>
                </a:solidFill>
              </a:rPr>
              <a:t>Efésios</a:t>
            </a:r>
            <a:r>
              <a:rPr lang="en-US" sz="3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000" dirty="0">
                <a:solidFill>
                  <a:schemeClr val="tx2">
                    <a:lumMod val="75000"/>
                  </a:schemeClr>
                </a:solidFill>
              </a:rPr>
              <a:t>4:29</a:t>
            </a:r>
          </a:p>
          <a:p>
            <a:pPr marL="609537" indent="-609537">
              <a:lnSpc>
                <a:spcPts val="3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en-US" sz="3000" dirty="0"/>
              <a:t>		</a:t>
            </a:r>
            <a:r>
              <a:rPr lang="en-US" sz="3000" u="sng" dirty="0" err="1" smtClean="0">
                <a:solidFill>
                  <a:schemeClr val="accent2"/>
                </a:solidFill>
              </a:rPr>
              <a:t>encorajamo-nos</a:t>
            </a:r>
            <a:r>
              <a:rPr lang="en-US" sz="3000" dirty="0" smtClean="0"/>
              <a:t> </a:t>
            </a:r>
            <a:r>
              <a:rPr lang="en-US" sz="3000" dirty="0" err="1" smtClean="0"/>
              <a:t>uns</a:t>
            </a:r>
            <a:r>
              <a:rPr lang="en-US" sz="3000" dirty="0" smtClean="0"/>
              <a:t> </a:t>
            </a:r>
            <a:r>
              <a:rPr lang="en-US" sz="3000" dirty="0" err="1" smtClean="0"/>
              <a:t>aos</a:t>
            </a:r>
            <a:r>
              <a:rPr lang="en-US" sz="3000" dirty="0" smtClean="0"/>
              <a:t> </a:t>
            </a:r>
            <a:r>
              <a:rPr lang="en-US" sz="3000" dirty="0" err="1" smtClean="0"/>
              <a:t>outros</a:t>
            </a:r>
            <a:r>
              <a:rPr lang="en-US" sz="3000" dirty="0" smtClean="0"/>
              <a:t>,                                    </a:t>
            </a:r>
            <a:r>
              <a:rPr lang="en-US" sz="3000" dirty="0"/>
              <a:t>	</a:t>
            </a:r>
            <a:r>
              <a:rPr lang="en-US" sz="3000" dirty="0">
                <a:solidFill>
                  <a:schemeClr val="tx2">
                    <a:lumMod val="75000"/>
                  </a:schemeClr>
                </a:solidFill>
              </a:rPr>
              <a:t>	1 </a:t>
            </a:r>
            <a:r>
              <a:rPr lang="en-US" sz="3000" dirty="0" err="1" smtClean="0">
                <a:solidFill>
                  <a:schemeClr val="tx2">
                    <a:lumMod val="75000"/>
                  </a:schemeClr>
                </a:solidFill>
              </a:rPr>
              <a:t>Tessalonicenses</a:t>
            </a:r>
            <a:r>
              <a:rPr lang="en-US" sz="3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000" dirty="0">
                <a:solidFill>
                  <a:schemeClr val="tx2">
                    <a:lumMod val="75000"/>
                  </a:schemeClr>
                </a:solidFill>
              </a:rPr>
              <a:t>5:11</a:t>
            </a:r>
          </a:p>
          <a:p>
            <a:pPr marL="609537" indent="-609537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None/>
            </a:pPr>
            <a:r>
              <a:rPr lang="en-US" sz="3000" dirty="0"/>
              <a:t> 		</a:t>
            </a:r>
            <a:r>
              <a:rPr lang="en-US" sz="3000" dirty="0" err="1" smtClean="0"/>
              <a:t>somos</a:t>
            </a:r>
            <a:r>
              <a:rPr lang="en-US" sz="3000" dirty="0" smtClean="0"/>
              <a:t> </a:t>
            </a:r>
            <a:r>
              <a:rPr lang="en-US" sz="3000" u="sng" dirty="0" err="1" smtClean="0">
                <a:solidFill>
                  <a:schemeClr val="accent2"/>
                </a:solidFill>
              </a:rPr>
              <a:t>amáveis</a:t>
            </a:r>
            <a:r>
              <a:rPr lang="en-US" sz="3000" dirty="0" smtClean="0"/>
              <a:t> </a:t>
            </a:r>
            <a:r>
              <a:rPr lang="en-US" sz="3000" dirty="0" err="1" smtClean="0"/>
              <a:t>uns</a:t>
            </a:r>
            <a:r>
              <a:rPr lang="en-US" sz="3000" dirty="0" smtClean="0"/>
              <a:t> </a:t>
            </a:r>
            <a:r>
              <a:rPr lang="en-US" sz="3000" dirty="0" err="1" smtClean="0"/>
              <a:t>para</a:t>
            </a:r>
            <a:r>
              <a:rPr lang="en-US" sz="3000" dirty="0" smtClean="0"/>
              <a:t> com </a:t>
            </a:r>
            <a:r>
              <a:rPr lang="en-US" sz="3000" dirty="0" err="1" smtClean="0"/>
              <a:t>os</a:t>
            </a:r>
            <a:r>
              <a:rPr lang="en-US" sz="3000" dirty="0" smtClean="0"/>
              <a:t> </a:t>
            </a:r>
            <a:r>
              <a:rPr lang="en-US" sz="3000" dirty="0" err="1" smtClean="0"/>
              <a:t>outros</a:t>
            </a:r>
            <a:r>
              <a:rPr lang="en-US" sz="3000" dirty="0" smtClean="0"/>
              <a:t>.              </a:t>
            </a:r>
            <a:r>
              <a:rPr lang="en-US" sz="3000" dirty="0"/>
              <a:t>			</a:t>
            </a:r>
            <a:r>
              <a:rPr lang="en-US" sz="3000" dirty="0" err="1" smtClean="0">
                <a:solidFill>
                  <a:schemeClr val="tx2">
                    <a:lumMod val="75000"/>
                  </a:schemeClr>
                </a:solidFill>
              </a:rPr>
              <a:t>Efésios</a:t>
            </a:r>
            <a:r>
              <a:rPr lang="en-US" sz="3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000" dirty="0">
                <a:solidFill>
                  <a:schemeClr val="tx2">
                    <a:lumMod val="75000"/>
                  </a:schemeClr>
                </a:solidFill>
              </a:rPr>
              <a:t>4:32 </a:t>
            </a:r>
          </a:p>
          <a:p>
            <a:pPr marL="609537" indent="-609537">
              <a:spcAft>
                <a:spcPct val="20000"/>
              </a:spcAft>
              <a:buNone/>
            </a:pPr>
            <a:r>
              <a:rPr lang="en-US" sz="3000" dirty="0"/>
              <a:t>b.  </a:t>
            </a:r>
            <a:r>
              <a:rPr lang="en-US" sz="3000" dirty="0" smtClean="0"/>
              <a:t>No </a:t>
            </a:r>
            <a:r>
              <a:rPr lang="en-US" sz="3000" dirty="0" err="1" smtClean="0"/>
              <a:t>Desafio</a:t>
            </a:r>
            <a:r>
              <a:rPr lang="en-US" sz="3000" dirty="0" smtClean="0"/>
              <a:t> </a:t>
            </a:r>
            <a:r>
              <a:rPr lang="en-US" sz="3000" dirty="0" err="1" smtClean="0"/>
              <a:t>Jovem</a:t>
            </a:r>
            <a:r>
              <a:rPr lang="en-US" sz="3000" dirty="0" smtClean="0"/>
              <a:t>, </a:t>
            </a:r>
            <a:r>
              <a:rPr lang="en-US" sz="3000" dirty="0" err="1" smtClean="0"/>
              <a:t>apoiamos</a:t>
            </a:r>
            <a:r>
              <a:rPr lang="en-US" sz="3000" dirty="0" smtClean="0"/>
              <a:t> </a:t>
            </a:r>
            <a:r>
              <a:rPr lang="en-US" sz="3000" dirty="0" err="1" smtClean="0"/>
              <a:t>os</a:t>
            </a:r>
            <a:r>
              <a:rPr lang="en-US" sz="3000" dirty="0" smtClean="0"/>
              <a:t> </a:t>
            </a:r>
            <a:r>
              <a:rPr lang="en-US" sz="3000" dirty="0" err="1" smtClean="0"/>
              <a:t>alunos</a:t>
            </a:r>
            <a:r>
              <a:rPr lang="en-US" sz="3000" dirty="0" smtClean="0"/>
              <a:t> </a:t>
            </a:r>
            <a:r>
              <a:rPr lang="en-US" sz="3000" dirty="0" err="1" smtClean="0"/>
              <a:t>através</a:t>
            </a:r>
            <a:r>
              <a:rPr lang="en-US" sz="3000" dirty="0" smtClean="0"/>
              <a:t> de </a:t>
            </a:r>
            <a:r>
              <a:rPr lang="en-US" sz="3000" u="sng" dirty="0" err="1" smtClean="0">
                <a:solidFill>
                  <a:schemeClr val="accent2"/>
                </a:solidFill>
              </a:rPr>
              <a:t>aconselhamento</a:t>
            </a:r>
            <a:r>
              <a:rPr lang="en-US" sz="3000" u="sng" dirty="0" smtClean="0">
                <a:solidFill>
                  <a:schemeClr val="accent2"/>
                </a:solidFill>
              </a:rPr>
              <a:t> </a:t>
            </a:r>
            <a:r>
              <a:rPr lang="en-US" sz="3000" dirty="0" smtClean="0"/>
              <a:t> um a um e </a:t>
            </a:r>
            <a:r>
              <a:rPr lang="en-US" sz="3000" dirty="0" err="1" smtClean="0"/>
              <a:t>em</a:t>
            </a:r>
            <a:r>
              <a:rPr lang="en-US" sz="3000" dirty="0" smtClean="0"/>
              <a:t> </a:t>
            </a:r>
            <a:r>
              <a:rPr lang="en-US" sz="3000" dirty="0" err="1" smtClean="0"/>
              <a:t>pequenos</a:t>
            </a:r>
            <a:r>
              <a:rPr lang="en-US" sz="3000" dirty="0" smtClean="0"/>
              <a:t> </a:t>
            </a:r>
            <a:r>
              <a:rPr lang="en-US" sz="3000" u="sng" dirty="0" err="1" smtClean="0">
                <a:solidFill>
                  <a:schemeClr val="accent2"/>
                </a:solidFill>
              </a:rPr>
              <a:t>grupos</a:t>
            </a:r>
            <a:r>
              <a:rPr lang="en-US" sz="3000" dirty="0"/>
              <a:t>.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467600" cy="1447800"/>
          </a:xfrm>
        </p:spPr>
        <p:txBody>
          <a:bodyPr>
            <a:normAutofit/>
          </a:bodyPr>
          <a:lstStyle/>
          <a:p>
            <a:pPr marL="761921" indent="-761921">
              <a:buFontTx/>
              <a:buAutoNum type="arabicPeriod" startAt="4"/>
            </a:pPr>
            <a:r>
              <a:rPr lang="en-US" sz="40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Comunidade</a:t>
            </a:r>
            <a:r>
              <a:rPr lang="en-US" sz="4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é um </a:t>
            </a:r>
            <a:r>
              <a:rPr lang="en-US" sz="40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grupo</a:t>
            </a:r>
            <a:r>
              <a:rPr lang="en-US" sz="4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que</a:t>
            </a:r>
            <a:r>
              <a:rPr lang="en-US" sz="4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apoia</a:t>
            </a:r>
            <a:r>
              <a:rPr lang="en-US" sz="4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uns</a:t>
            </a:r>
            <a:r>
              <a:rPr lang="en-US" sz="4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aos</a:t>
            </a:r>
            <a:r>
              <a:rPr lang="en-US" sz="4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outros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B3E20-7001-4B5E-B435-890714E8CE6F}" type="slidenum">
              <a:rPr lang="en-US"/>
              <a:pPr/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12 - 2011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T101.08                                                     iteenchallenge.org             </a:t>
            </a:r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1"/>
            <a:ext cx="7848600" cy="4830764"/>
          </a:xfrm>
        </p:spPr>
        <p:txBody>
          <a:bodyPr/>
          <a:lstStyle/>
          <a:p>
            <a:pPr marL="609537" indent="-609537">
              <a:lnSpc>
                <a:spcPct val="90000"/>
              </a:lnSpc>
              <a:spcAft>
                <a:spcPct val="30000"/>
              </a:spcAft>
              <a:buFontTx/>
              <a:buAutoNum type="alphaLcPeriod"/>
            </a:pPr>
            <a:r>
              <a:rPr lang="en-US" sz="3200" dirty="0"/>
              <a:t>Jesus </a:t>
            </a:r>
            <a:r>
              <a:rPr lang="en-US" sz="3200" dirty="0" err="1" smtClean="0"/>
              <a:t>enviou</a:t>
            </a:r>
            <a:r>
              <a:rPr lang="en-US" sz="3200" dirty="0" smtClean="0"/>
              <a:t> </a:t>
            </a:r>
            <a:r>
              <a:rPr lang="en-US" sz="3200" dirty="0" err="1" smtClean="0"/>
              <a:t>os</a:t>
            </a:r>
            <a:r>
              <a:rPr lang="en-US" sz="3200" dirty="0" smtClean="0"/>
              <a:t> </a:t>
            </a:r>
            <a:r>
              <a:rPr lang="en-US" sz="3200" dirty="0" err="1" smtClean="0"/>
              <a:t>Seus</a:t>
            </a:r>
            <a:r>
              <a:rPr lang="en-US" sz="3200" dirty="0" smtClean="0"/>
              <a:t> </a:t>
            </a:r>
            <a:r>
              <a:rPr lang="en-US" sz="3200" dirty="0" err="1" smtClean="0"/>
              <a:t>discípulos</a:t>
            </a:r>
            <a:r>
              <a:rPr lang="en-US" sz="3200" dirty="0" smtClean="0"/>
              <a:t> e </a:t>
            </a:r>
            <a:r>
              <a:rPr lang="en-US" sz="3200" dirty="0" err="1" smtClean="0"/>
              <a:t>eles</a:t>
            </a:r>
            <a:r>
              <a:rPr lang="en-US" sz="3200" dirty="0" smtClean="0"/>
              <a:t>  </a:t>
            </a:r>
            <a:r>
              <a:rPr lang="en-US" sz="3200" u="sng" dirty="0" err="1" smtClean="0">
                <a:solidFill>
                  <a:schemeClr val="accent2"/>
                </a:solidFill>
              </a:rPr>
              <a:t>reportavam</a:t>
            </a:r>
            <a:r>
              <a:rPr lang="en-US" sz="3200" u="sng" dirty="0" smtClean="0">
                <a:solidFill>
                  <a:schemeClr val="accent2"/>
                </a:solidFill>
              </a:rPr>
              <a:t> </a:t>
            </a:r>
            <a:r>
              <a:rPr lang="en-US" sz="3200" dirty="0" smtClean="0"/>
              <a:t> a </a:t>
            </a:r>
            <a:r>
              <a:rPr lang="en-US" sz="3200" dirty="0" err="1" smtClean="0"/>
              <a:t>Ele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.  Marcos 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6:30</a:t>
            </a:r>
          </a:p>
          <a:p>
            <a:pPr marL="609537" indent="-609537">
              <a:lnSpc>
                <a:spcPct val="90000"/>
              </a:lnSpc>
              <a:spcAft>
                <a:spcPct val="30000"/>
              </a:spcAft>
              <a:buFontTx/>
              <a:buAutoNum type="alphaLcPeriod"/>
            </a:pPr>
            <a:r>
              <a:rPr lang="en-US" sz="3200" dirty="0" smtClean="0"/>
              <a:t>Paulo e </a:t>
            </a:r>
            <a:r>
              <a:rPr lang="en-US" sz="3200" dirty="0" err="1" smtClean="0"/>
              <a:t>Barnabás</a:t>
            </a:r>
            <a:r>
              <a:rPr lang="en-US" sz="3200" dirty="0" smtClean="0"/>
              <a:t> </a:t>
            </a:r>
            <a:r>
              <a:rPr lang="en-US" sz="3200" dirty="0" err="1" smtClean="0"/>
              <a:t>reportavam</a:t>
            </a:r>
            <a:r>
              <a:rPr lang="en-US" sz="3200" dirty="0" smtClean="0"/>
              <a:t> à </a:t>
            </a:r>
            <a:r>
              <a:rPr lang="en-US" sz="3200" u="sng" dirty="0" err="1" smtClean="0">
                <a:solidFill>
                  <a:schemeClr val="accent2"/>
                </a:solidFill>
              </a:rPr>
              <a:t>igreja</a:t>
            </a:r>
            <a:r>
              <a:rPr lang="en-US" sz="3200" dirty="0" smtClean="0"/>
              <a:t> </a:t>
            </a:r>
            <a:r>
              <a:rPr lang="en-US" sz="3200" dirty="0" err="1" smtClean="0"/>
              <a:t>em</a:t>
            </a:r>
            <a:r>
              <a:rPr lang="en-US" sz="3200" dirty="0" smtClean="0"/>
              <a:t> Antioquia. 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</a:rPr>
              <a:t>Actos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14:26-27</a:t>
            </a:r>
          </a:p>
          <a:p>
            <a:pPr marL="609537" indent="-609537">
              <a:lnSpc>
                <a:spcPct val="90000"/>
              </a:lnSpc>
              <a:spcAft>
                <a:spcPct val="30000"/>
              </a:spcAft>
              <a:buFontTx/>
              <a:buAutoNum type="alphaLcPeriod"/>
            </a:pPr>
            <a:r>
              <a:rPr lang="en-US" sz="3200" dirty="0" smtClean="0"/>
              <a:t>O staff do </a:t>
            </a:r>
            <a:r>
              <a:rPr lang="en-US" sz="3200" dirty="0" err="1" smtClean="0"/>
              <a:t>Desafio</a:t>
            </a:r>
            <a:r>
              <a:rPr lang="en-US" sz="3200" dirty="0" smtClean="0"/>
              <a:t> </a:t>
            </a:r>
            <a:r>
              <a:rPr lang="en-US" sz="3200" dirty="0" err="1" smtClean="0"/>
              <a:t>Jovem</a:t>
            </a:r>
            <a:r>
              <a:rPr lang="en-US" sz="3200" dirty="0" smtClean="0"/>
              <a:t> </a:t>
            </a:r>
            <a:r>
              <a:rPr lang="en-US" sz="3200" u="sng" dirty="0" err="1" smtClean="0">
                <a:solidFill>
                  <a:schemeClr val="accent2"/>
                </a:solidFill>
              </a:rPr>
              <a:t>supervisa</a:t>
            </a:r>
            <a:r>
              <a:rPr lang="en-US" sz="3200" dirty="0" smtClean="0"/>
              <a:t> </a:t>
            </a:r>
            <a:r>
              <a:rPr lang="en-US" sz="3200" dirty="0" err="1" smtClean="0"/>
              <a:t>os</a:t>
            </a:r>
            <a:r>
              <a:rPr lang="en-US" sz="3200" dirty="0" smtClean="0"/>
              <a:t> </a:t>
            </a:r>
            <a:r>
              <a:rPr lang="en-US" sz="3200" dirty="0" err="1" smtClean="0"/>
              <a:t>alunos</a:t>
            </a:r>
            <a:r>
              <a:rPr lang="en-US" sz="3200" dirty="0" smtClean="0"/>
              <a:t> </a:t>
            </a:r>
            <a:r>
              <a:rPr lang="en-US" sz="3200" dirty="0" err="1" smtClean="0"/>
              <a:t>em</a:t>
            </a:r>
            <a:r>
              <a:rPr lang="en-US" sz="3200" dirty="0" smtClean="0"/>
              <a:t> </a:t>
            </a:r>
            <a:r>
              <a:rPr lang="en-US" sz="3200" dirty="0" err="1" smtClean="0"/>
              <a:t>todos</a:t>
            </a:r>
            <a:r>
              <a:rPr lang="en-US" sz="3200" dirty="0" smtClean="0"/>
              <a:t> </a:t>
            </a:r>
            <a:r>
              <a:rPr lang="en-US" sz="3200" dirty="0" err="1" smtClean="0"/>
              <a:t>os</a:t>
            </a:r>
            <a:r>
              <a:rPr lang="en-US" sz="3200" dirty="0" smtClean="0"/>
              <a:t> </a:t>
            </a:r>
            <a:r>
              <a:rPr lang="en-US" sz="3200" dirty="0" err="1" smtClean="0"/>
              <a:t>ambientes</a:t>
            </a:r>
            <a:r>
              <a:rPr lang="en-US" sz="3200" dirty="0" smtClean="0"/>
              <a:t>. </a:t>
            </a:r>
            <a:endParaRPr lang="en-US" sz="3200" dirty="0"/>
          </a:p>
          <a:p>
            <a:pPr marL="609537" indent="-609537">
              <a:lnSpc>
                <a:spcPct val="90000"/>
              </a:lnSpc>
              <a:spcAft>
                <a:spcPct val="30000"/>
              </a:spcAft>
              <a:buFontTx/>
              <a:buAutoNum type="alphaLcPeriod"/>
            </a:pPr>
            <a:r>
              <a:rPr lang="en-US" sz="3200" dirty="0" smtClean="0"/>
              <a:t>No </a:t>
            </a:r>
            <a:r>
              <a:rPr lang="en-US" sz="3200" dirty="0" err="1" smtClean="0"/>
              <a:t>Desafio</a:t>
            </a:r>
            <a:r>
              <a:rPr lang="en-US" sz="3200" dirty="0" smtClean="0"/>
              <a:t> </a:t>
            </a:r>
            <a:r>
              <a:rPr lang="en-US" sz="3200" dirty="0" err="1" smtClean="0"/>
              <a:t>Jovem</a:t>
            </a:r>
            <a:r>
              <a:rPr lang="en-US" sz="3200" dirty="0" smtClean="0"/>
              <a:t>, </a:t>
            </a:r>
            <a:r>
              <a:rPr lang="en-US" sz="3200" dirty="0" err="1" smtClean="0"/>
              <a:t>prestação</a:t>
            </a:r>
            <a:r>
              <a:rPr lang="en-US" sz="3200" dirty="0" smtClean="0"/>
              <a:t> de </a:t>
            </a:r>
            <a:r>
              <a:rPr lang="en-US" sz="3200" dirty="0" err="1" smtClean="0"/>
              <a:t>contas</a:t>
            </a:r>
            <a:r>
              <a:rPr lang="en-US" sz="3200" dirty="0" smtClean="0"/>
              <a:t> </a:t>
            </a:r>
            <a:r>
              <a:rPr lang="en-US" sz="3200" dirty="0" err="1" smtClean="0"/>
              <a:t>inclui</a:t>
            </a:r>
            <a:r>
              <a:rPr lang="en-US" sz="3200" dirty="0" smtClean="0"/>
              <a:t> </a:t>
            </a:r>
            <a:r>
              <a:rPr lang="en-US" sz="3200" u="sng" dirty="0" err="1" smtClean="0">
                <a:solidFill>
                  <a:schemeClr val="accent2"/>
                </a:solidFill>
              </a:rPr>
              <a:t>disciplina</a:t>
            </a:r>
            <a:r>
              <a:rPr lang="en-US" sz="3200" dirty="0" smtClean="0"/>
              <a:t>. </a:t>
            </a:r>
            <a:endParaRPr lang="en-US" sz="3200" dirty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1"/>
            <a:ext cx="7620000" cy="1143000"/>
          </a:xfrm>
        </p:spPr>
        <p:txBody>
          <a:bodyPr>
            <a:normAutofit fontScale="90000"/>
          </a:bodyPr>
          <a:lstStyle/>
          <a:p>
            <a:pPr marL="761921" indent="-761921">
              <a:buFontTx/>
              <a:buAutoNum type="arabicPeriod" startAt="5"/>
            </a:pPr>
            <a:r>
              <a:rPr lang="en-US" sz="40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Comunidade</a:t>
            </a:r>
            <a:r>
              <a:rPr lang="en-US" sz="4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é um </a:t>
            </a:r>
            <a:r>
              <a:rPr lang="en-US" sz="40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grupo</a:t>
            </a:r>
            <a:r>
              <a:rPr lang="en-US" sz="4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que</a:t>
            </a:r>
            <a:r>
              <a:rPr lang="en-US" sz="4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pratica</a:t>
            </a:r>
            <a:r>
              <a:rPr lang="en-US" sz="4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40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prestação</a:t>
            </a:r>
            <a:r>
              <a:rPr lang="en-US" sz="4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de </a:t>
            </a:r>
            <a:r>
              <a:rPr lang="en-US" sz="40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contas</a:t>
            </a:r>
            <a:r>
              <a:rPr lang="en-US" sz="4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en-US" sz="4000" b="1" u="sng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1FA6B-F939-44ED-BB20-37D6F94CF0FF}" type="slidenum">
              <a:rPr lang="en-US"/>
              <a:pPr/>
              <a:t>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12 - 2011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T101.08                                                     iteenchallenge.org             </a:t>
            </a:r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828801"/>
            <a:ext cx="7391400" cy="4525963"/>
          </a:xfrm>
        </p:spPr>
        <p:txBody>
          <a:bodyPr/>
          <a:lstStyle/>
          <a:p>
            <a:pPr marL="609537" indent="-609537">
              <a:spcAft>
                <a:spcPct val="40000"/>
              </a:spcAft>
              <a:buFontTx/>
              <a:buAutoNum type="alphaLcPeriod"/>
            </a:pPr>
            <a:r>
              <a:rPr lang="en-US" sz="3200" dirty="0" smtClean="0"/>
              <a:t>Num tempo de </a:t>
            </a:r>
            <a:r>
              <a:rPr lang="en-US" sz="3200" dirty="0" err="1" smtClean="0"/>
              <a:t>necessidade</a:t>
            </a:r>
            <a:r>
              <a:rPr lang="en-US" sz="3200" dirty="0" smtClean="0"/>
              <a:t>, a </a:t>
            </a:r>
            <a:r>
              <a:rPr lang="en-US" sz="3200" dirty="0" err="1" smtClean="0"/>
              <a:t>Igreja</a:t>
            </a:r>
            <a:r>
              <a:rPr lang="en-US" sz="3200" dirty="0" smtClean="0"/>
              <a:t> </a:t>
            </a:r>
            <a:r>
              <a:rPr lang="en-US" sz="3200" dirty="0" err="1" smtClean="0"/>
              <a:t>Primitiva</a:t>
            </a:r>
            <a:r>
              <a:rPr lang="en-US" sz="3200" dirty="0" smtClean="0"/>
              <a:t> </a:t>
            </a:r>
            <a:r>
              <a:rPr lang="en-US" sz="3200" u="sng" dirty="0" err="1" smtClean="0">
                <a:solidFill>
                  <a:schemeClr val="accent2"/>
                </a:solidFill>
              </a:rPr>
              <a:t>orava</a:t>
            </a:r>
            <a:r>
              <a:rPr lang="en-US" sz="3200" dirty="0" smtClean="0"/>
              <a:t> </a:t>
            </a:r>
            <a:r>
              <a:rPr lang="en-US" sz="3200" dirty="0" err="1" smtClean="0"/>
              <a:t>juntos</a:t>
            </a:r>
            <a:r>
              <a:rPr lang="en-US" sz="3200" dirty="0" smtClean="0"/>
              <a:t>.  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</a:rPr>
              <a:t>Actos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4:23-24 </a:t>
            </a:r>
          </a:p>
          <a:p>
            <a:pPr marL="609537" indent="-609537">
              <a:spcAft>
                <a:spcPct val="40000"/>
              </a:spcAft>
              <a:buFontTx/>
              <a:buAutoNum type="alphaLcPeriod"/>
            </a:pPr>
            <a:r>
              <a:rPr lang="en-US" sz="3200" dirty="0" smtClean="0"/>
              <a:t>No </a:t>
            </a:r>
            <a:r>
              <a:rPr lang="en-US" sz="3200" dirty="0" err="1" smtClean="0"/>
              <a:t>Desafio</a:t>
            </a:r>
            <a:r>
              <a:rPr lang="en-US" sz="3200" dirty="0" smtClean="0"/>
              <a:t> </a:t>
            </a:r>
            <a:r>
              <a:rPr lang="en-US" sz="3200" dirty="0" err="1" smtClean="0"/>
              <a:t>Jovem</a:t>
            </a:r>
            <a:r>
              <a:rPr lang="en-US" sz="3200" dirty="0" smtClean="0"/>
              <a:t>, </a:t>
            </a:r>
            <a:r>
              <a:rPr lang="en-US" sz="3200" dirty="0" err="1" smtClean="0"/>
              <a:t>buscamos</a:t>
            </a:r>
            <a:r>
              <a:rPr lang="en-US" sz="3200" dirty="0" smtClean="0"/>
              <a:t> a Deus </a:t>
            </a:r>
            <a:r>
              <a:rPr lang="en-US" sz="3200" dirty="0" err="1" smtClean="0"/>
              <a:t>juntos</a:t>
            </a:r>
            <a:r>
              <a:rPr lang="en-US" sz="3200" dirty="0" smtClean="0"/>
              <a:t> </a:t>
            </a:r>
            <a:r>
              <a:rPr lang="en-US" sz="3200" dirty="0" err="1" smtClean="0"/>
              <a:t>na</a:t>
            </a:r>
            <a:r>
              <a:rPr lang="en-US" sz="3200" dirty="0" smtClean="0"/>
              <a:t> </a:t>
            </a:r>
            <a:r>
              <a:rPr lang="en-US" sz="3200" dirty="0" err="1" smtClean="0"/>
              <a:t>capela</a:t>
            </a:r>
            <a:r>
              <a:rPr lang="en-US" sz="3200" dirty="0" smtClean="0"/>
              <a:t>, </a:t>
            </a:r>
            <a:r>
              <a:rPr lang="en-US" sz="3200" dirty="0" err="1" smtClean="0"/>
              <a:t>na</a:t>
            </a:r>
            <a:r>
              <a:rPr lang="en-US" sz="3200" dirty="0" smtClean="0"/>
              <a:t> </a:t>
            </a:r>
            <a:r>
              <a:rPr lang="en-US" sz="3200" dirty="0" err="1" smtClean="0"/>
              <a:t>oração</a:t>
            </a:r>
            <a:r>
              <a:rPr lang="en-US" sz="3200" dirty="0" smtClean="0"/>
              <a:t> </a:t>
            </a:r>
            <a:r>
              <a:rPr lang="en-US" sz="3200" dirty="0" err="1" smtClean="0"/>
              <a:t>em</a:t>
            </a:r>
            <a:r>
              <a:rPr lang="en-US" sz="3200" dirty="0" smtClean="0"/>
              <a:t> </a:t>
            </a:r>
            <a:r>
              <a:rPr lang="en-US" sz="3200" u="sng" dirty="0" err="1" smtClean="0">
                <a:solidFill>
                  <a:schemeClr val="accent2"/>
                </a:solidFill>
              </a:rPr>
              <a:t>grupo</a:t>
            </a:r>
            <a:r>
              <a:rPr lang="en-US" sz="3200" dirty="0" smtClean="0"/>
              <a:t>, e </a:t>
            </a:r>
            <a:r>
              <a:rPr lang="en-US" sz="3200" dirty="0" err="1" smtClean="0"/>
              <a:t>na</a:t>
            </a:r>
            <a:r>
              <a:rPr lang="en-US" sz="3200" dirty="0" smtClean="0"/>
              <a:t> </a:t>
            </a:r>
            <a:r>
              <a:rPr lang="en-US" sz="3200" u="sng" dirty="0" err="1" smtClean="0">
                <a:solidFill>
                  <a:schemeClr val="accent2"/>
                </a:solidFill>
              </a:rPr>
              <a:t>Semana</a:t>
            </a:r>
            <a:r>
              <a:rPr lang="en-US" sz="3200" dirty="0" smtClean="0"/>
              <a:t> de </a:t>
            </a:r>
            <a:r>
              <a:rPr lang="en-US" sz="3200" dirty="0" err="1" smtClean="0"/>
              <a:t>Ênfase</a:t>
            </a:r>
            <a:r>
              <a:rPr lang="en-US" sz="3200" dirty="0" smtClean="0"/>
              <a:t> </a:t>
            </a:r>
            <a:r>
              <a:rPr lang="en-US" sz="3200" dirty="0" err="1" smtClean="0"/>
              <a:t>Espiritual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1"/>
            <a:ext cx="8610600" cy="1143000"/>
          </a:xfrm>
        </p:spPr>
        <p:txBody>
          <a:bodyPr>
            <a:normAutofit fontScale="90000"/>
          </a:bodyPr>
          <a:lstStyle/>
          <a:p>
            <a:pPr marL="761921" indent="-761921">
              <a:buFontTx/>
              <a:buAutoNum type="arabicPeriod" startAt="6"/>
            </a:pPr>
            <a:r>
              <a:rPr lang="en-US" sz="40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Uma</a:t>
            </a:r>
            <a:r>
              <a:rPr lang="en-US" sz="4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comunidade</a:t>
            </a:r>
            <a:r>
              <a:rPr lang="en-US" sz="4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Cristã</a:t>
            </a:r>
            <a:r>
              <a:rPr lang="en-US" sz="4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é um </a:t>
            </a:r>
            <a:r>
              <a:rPr lang="en-US" sz="40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grupo</a:t>
            </a:r>
            <a:r>
              <a:rPr lang="en-US" sz="4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que</a:t>
            </a:r>
            <a:r>
              <a:rPr lang="en-US" sz="4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busca</a:t>
            </a:r>
            <a:r>
              <a:rPr lang="en-US" sz="4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 Deus </a:t>
            </a:r>
            <a:r>
              <a:rPr lang="en-US" sz="40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juntos</a:t>
            </a:r>
            <a:r>
              <a:rPr lang="en-US" sz="4000" b="1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en-US" sz="4000" b="1" u="sng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0941B-C16D-4872-B046-E9B5B3A2DBF0}" type="slidenum">
              <a:rPr lang="en-US"/>
              <a:pPr/>
              <a:t>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12 - 2011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T101.08                                                     iteenchallenge.org             </a:t>
            </a:r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1"/>
            <a:ext cx="7848600" cy="4525963"/>
          </a:xfrm>
        </p:spPr>
        <p:txBody>
          <a:bodyPr/>
          <a:lstStyle/>
          <a:p>
            <a:pPr marL="609537" indent="-609537">
              <a:spcAft>
                <a:spcPct val="30000"/>
              </a:spcAft>
              <a:buFontTx/>
              <a:buAutoNum type="alphaLcPeriod"/>
            </a:pPr>
            <a:r>
              <a:rPr lang="en-US" sz="3200" dirty="0" smtClean="0"/>
              <a:t>Os </a:t>
            </a:r>
            <a:r>
              <a:rPr lang="en-US" sz="3200" dirty="0" err="1" smtClean="0"/>
              <a:t>discípulos</a:t>
            </a:r>
            <a:r>
              <a:rPr lang="en-US" sz="3200" dirty="0" smtClean="0"/>
              <a:t> de Jesus </a:t>
            </a:r>
            <a:r>
              <a:rPr lang="en-US" sz="3200" dirty="0" err="1" smtClean="0"/>
              <a:t>desenvolveram</a:t>
            </a:r>
            <a:r>
              <a:rPr lang="en-US" sz="3200" dirty="0" smtClean="0"/>
              <a:t> </a:t>
            </a:r>
            <a:r>
              <a:rPr lang="en-US" sz="3200" dirty="0" err="1" smtClean="0"/>
              <a:t>relacionamentos</a:t>
            </a:r>
            <a:r>
              <a:rPr lang="en-US" sz="3200" dirty="0" smtClean="0"/>
              <a:t> </a:t>
            </a:r>
            <a:r>
              <a:rPr lang="en-US" sz="3200" dirty="0" err="1" smtClean="0"/>
              <a:t>uns</a:t>
            </a:r>
            <a:r>
              <a:rPr lang="en-US" sz="3200" dirty="0" smtClean="0"/>
              <a:t> com </a:t>
            </a:r>
            <a:r>
              <a:rPr lang="en-US" sz="3200" u="sng" dirty="0" err="1" smtClean="0">
                <a:solidFill>
                  <a:schemeClr val="accent2"/>
                </a:solidFill>
              </a:rPr>
              <a:t>os</a:t>
            </a:r>
            <a:r>
              <a:rPr lang="en-US" sz="3200" u="sng" dirty="0" smtClean="0">
                <a:solidFill>
                  <a:schemeClr val="accent2"/>
                </a:solidFill>
              </a:rPr>
              <a:t> </a:t>
            </a:r>
            <a:r>
              <a:rPr lang="en-US" sz="3200" u="sng" dirty="0" err="1" smtClean="0">
                <a:solidFill>
                  <a:schemeClr val="accent2"/>
                </a:solidFill>
              </a:rPr>
              <a:t>outros</a:t>
            </a:r>
            <a:r>
              <a:rPr lang="en-US" sz="3200" dirty="0" smtClean="0"/>
              <a:t>.</a:t>
            </a:r>
            <a:endParaRPr lang="en-US" sz="3200" dirty="0"/>
          </a:p>
          <a:p>
            <a:pPr marL="609537" indent="-609537">
              <a:spcAft>
                <a:spcPct val="30000"/>
              </a:spcAft>
              <a:buFontTx/>
              <a:buAutoNum type="alphaLcPeriod"/>
            </a:pPr>
            <a:r>
              <a:rPr lang="en-US" sz="3200" dirty="0" smtClean="0"/>
              <a:t>No </a:t>
            </a:r>
            <a:r>
              <a:rPr lang="en-US" sz="3200" dirty="0" err="1" smtClean="0"/>
              <a:t>Desafio</a:t>
            </a:r>
            <a:r>
              <a:rPr lang="en-US" sz="3200" dirty="0" smtClean="0"/>
              <a:t> </a:t>
            </a:r>
            <a:r>
              <a:rPr lang="en-US" sz="3200" dirty="0" err="1" smtClean="0"/>
              <a:t>Jovem</a:t>
            </a:r>
            <a:r>
              <a:rPr lang="en-US" sz="3200" dirty="0" smtClean="0"/>
              <a:t>, </a:t>
            </a:r>
            <a:r>
              <a:rPr lang="en-US" sz="3200" dirty="0" err="1" smtClean="0"/>
              <a:t>os</a:t>
            </a:r>
            <a:r>
              <a:rPr lang="en-US" sz="3200" dirty="0" smtClean="0"/>
              <a:t> </a:t>
            </a:r>
            <a:r>
              <a:rPr lang="en-US" sz="3200" dirty="0" err="1" smtClean="0"/>
              <a:t>alunos</a:t>
            </a:r>
            <a:r>
              <a:rPr lang="en-US" sz="3200" dirty="0" smtClean="0"/>
              <a:t> </a:t>
            </a:r>
            <a:r>
              <a:rPr lang="en-US" sz="3200" dirty="0" err="1" smtClean="0"/>
              <a:t>desenvolvem</a:t>
            </a:r>
            <a:r>
              <a:rPr lang="en-US" sz="3200" dirty="0" smtClean="0"/>
              <a:t> </a:t>
            </a:r>
            <a:r>
              <a:rPr lang="en-US" sz="3200" u="sng" dirty="0" err="1" smtClean="0">
                <a:solidFill>
                  <a:schemeClr val="accent2"/>
                </a:solidFill>
              </a:rPr>
              <a:t>amizades</a:t>
            </a:r>
            <a:r>
              <a:rPr lang="en-US" sz="3200" dirty="0" smtClean="0"/>
              <a:t> </a:t>
            </a:r>
            <a:r>
              <a:rPr lang="en-US" sz="3200" dirty="0" err="1" smtClean="0"/>
              <a:t>Cristãs</a:t>
            </a:r>
            <a:r>
              <a:rPr lang="en-US" sz="3200" dirty="0" smtClean="0"/>
              <a:t> com </a:t>
            </a:r>
            <a:r>
              <a:rPr lang="en-US" sz="3200" dirty="0" err="1" smtClean="0"/>
              <a:t>outros</a:t>
            </a:r>
            <a:r>
              <a:rPr lang="en-US" sz="3200" dirty="0" smtClean="0"/>
              <a:t> </a:t>
            </a:r>
            <a:r>
              <a:rPr lang="en-US" sz="3200" dirty="0" err="1" smtClean="0"/>
              <a:t>alunos</a:t>
            </a:r>
            <a:r>
              <a:rPr lang="en-US" sz="3200" dirty="0" smtClean="0"/>
              <a:t>.</a:t>
            </a:r>
            <a:endParaRPr lang="en-US" sz="3200" dirty="0"/>
          </a:p>
          <a:p>
            <a:pPr marL="609537" indent="-609537">
              <a:spcAft>
                <a:spcPct val="30000"/>
              </a:spcAft>
              <a:buFontTx/>
              <a:buAutoNum type="alphaLcPeriod"/>
            </a:pPr>
            <a:r>
              <a:rPr lang="en-US" sz="3200" dirty="0" smtClean="0"/>
              <a:t>O staff do </a:t>
            </a:r>
            <a:r>
              <a:rPr lang="en-US" sz="3200" dirty="0" err="1" smtClean="0"/>
              <a:t>Desafio</a:t>
            </a:r>
            <a:r>
              <a:rPr lang="en-US" sz="3200" dirty="0" smtClean="0"/>
              <a:t> </a:t>
            </a:r>
            <a:r>
              <a:rPr lang="en-US" sz="3200" dirty="0" err="1" smtClean="0"/>
              <a:t>Jovem</a:t>
            </a:r>
            <a:r>
              <a:rPr lang="en-US" sz="3200" dirty="0" smtClean="0"/>
              <a:t> </a:t>
            </a:r>
            <a:r>
              <a:rPr lang="en-US" sz="3200" u="sng" dirty="0" err="1" smtClean="0">
                <a:solidFill>
                  <a:schemeClr val="accent2"/>
                </a:solidFill>
              </a:rPr>
              <a:t>edifica</a:t>
            </a:r>
            <a:r>
              <a:rPr lang="en-US" sz="3200" dirty="0" smtClean="0"/>
              <a:t> </a:t>
            </a:r>
            <a:r>
              <a:rPr lang="en-US" sz="3200" dirty="0" err="1" smtClean="0"/>
              <a:t>relacionamentos</a:t>
            </a:r>
            <a:r>
              <a:rPr lang="en-US" sz="3200" dirty="0" smtClean="0"/>
              <a:t> com </a:t>
            </a:r>
            <a:r>
              <a:rPr lang="en-US" sz="3200" dirty="0" err="1" smtClean="0"/>
              <a:t>os</a:t>
            </a:r>
            <a:r>
              <a:rPr lang="en-US" sz="3200" dirty="0" smtClean="0"/>
              <a:t> </a:t>
            </a:r>
            <a:r>
              <a:rPr lang="en-US" sz="3200" dirty="0" err="1" smtClean="0"/>
              <a:t>alunos</a:t>
            </a:r>
            <a:r>
              <a:rPr lang="en-US" sz="3200" dirty="0" smtClean="0"/>
              <a:t>. </a:t>
            </a:r>
            <a:endParaRPr lang="en-US" sz="3200" dirty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1"/>
            <a:ext cx="7239000" cy="1143000"/>
          </a:xfrm>
        </p:spPr>
        <p:txBody>
          <a:bodyPr>
            <a:normAutofit fontScale="90000"/>
          </a:bodyPr>
          <a:lstStyle/>
          <a:p>
            <a:pPr marL="761921" indent="-761921">
              <a:buFontTx/>
              <a:buAutoNum type="arabicPeriod" startAt="7"/>
            </a:pPr>
            <a:r>
              <a:rPr lang="en-US" sz="40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Comunidade</a:t>
            </a:r>
            <a:r>
              <a:rPr lang="en-US" sz="4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é um </a:t>
            </a:r>
            <a:r>
              <a:rPr lang="en-US" sz="40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grupo</a:t>
            </a:r>
            <a:r>
              <a:rPr lang="en-US" sz="4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</a:t>
            </a:r>
            <a:r>
              <a:rPr lang="en-US" sz="4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desenvolve</a:t>
            </a:r>
            <a:r>
              <a:rPr lang="en-US" sz="4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relacionamentos</a:t>
            </a:r>
            <a:r>
              <a:rPr lang="en-US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en-US" sz="4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B669-3FA9-4A0E-A431-4E4EEC72DCF7}" type="slidenum">
              <a:rPr lang="en-US"/>
              <a:pPr/>
              <a:t>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12 - 2011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T101.08                                                     iteenchallenge.org             </a:t>
            </a:r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ca6bf3abc8c515d48857a5c5328843bb275e6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re ValueTheme1">
  <a:themeElements>
    <a:clrScheme name="Custom 4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800000"/>
      </a:accent2>
      <a:accent3>
        <a:srgbClr val="FFFFFF"/>
      </a:accent3>
      <a:accent4>
        <a:srgbClr val="FEFAC9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Core ValueTheme1</Template>
  <TotalTime>449</TotalTime>
  <Words>499</Words>
  <Application>Microsoft Office PowerPoint</Application>
  <PresentationFormat>On-screen Show (4:3)</PresentationFormat>
  <Paragraphs>103</Paragraphs>
  <Slides>13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Core ValueTheme1</vt:lpstr>
      <vt:lpstr>PowerPoint Presentation</vt:lpstr>
      <vt:lpstr>PowerPoint Presentation</vt:lpstr>
      <vt:lpstr> O que é comunidade? </vt:lpstr>
      <vt:lpstr>2.  Comunidade é um grupo que aprende juntos.</vt:lpstr>
      <vt:lpstr>Comunidade é um grupo que trabalha juntos. </vt:lpstr>
      <vt:lpstr>Comunidade é um grupo que apoia uns aos outros </vt:lpstr>
      <vt:lpstr>Comunidade é um grupo que pratica  prestação de contas.</vt:lpstr>
      <vt:lpstr>Uma comunidade Cristã é um grupo que busca a Deus juntos.</vt:lpstr>
      <vt:lpstr>Comunidade é um grupo que desenvolve relacionamentos. </vt:lpstr>
      <vt:lpstr>Comunidade é um grupo que trabalha juntos como uma equipa. </vt:lpstr>
      <vt:lpstr>Onde pode começar hoje a desenvol-ver  comunidade na sua vida?</vt:lpstr>
      <vt:lpstr>PowerPoint Presentation</vt:lpstr>
      <vt:lpstr>Contacte:</vt:lpstr>
    </vt:vector>
  </TitlesOfParts>
  <Company>TCIMA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Storms</dc:creator>
  <cp:lastModifiedBy>Gregg</cp:lastModifiedBy>
  <cp:revision>62</cp:revision>
  <dcterms:created xsi:type="dcterms:W3CDTF">2009-04-12T00:47:50Z</dcterms:created>
  <dcterms:modified xsi:type="dcterms:W3CDTF">2011-12-20T20:15:07Z</dcterms:modified>
</cp:coreProperties>
</file>