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2"/>
  </p:notesMasterIdLst>
  <p:sldIdLst>
    <p:sldId id="279" r:id="rId2"/>
    <p:sldId id="281" r:id="rId3"/>
    <p:sldId id="282" r:id="rId4"/>
    <p:sldId id="283" r:id="rId5"/>
    <p:sldId id="284" r:id="rId6"/>
    <p:sldId id="285" r:id="rId7"/>
    <p:sldId id="286" r:id="rId8"/>
    <p:sldId id="264" r:id="rId9"/>
    <p:sldId id="280" r:id="rId10"/>
    <p:sldId id="269"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0" d="100"/>
          <a:sy n="60" d="100"/>
        </p:scale>
        <p:origin x="-792"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9E0F3B-E3C2-46C1-A802-EFA9C1E95464}" type="datetimeFigureOut">
              <a:rPr lang="en-US" smtClean="0"/>
              <a:pPr/>
              <a:t>11/24/2009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32BF75-631B-4CC8-A41C-2BF06393CDB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6"/>
          <p:cNvSpPr>
            <a:spLocks noGrp="1" noChangeArrowheads="1"/>
          </p:cNvSpPr>
          <p:nvPr>
            <p:ph type="sldNum" sz="quarter" idx="5"/>
          </p:nvPr>
        </p:nvSpPr>
        <p:spPr>
          <a:noFill/>
        </p:spPr>
        <p:txBody>
          <a:bodyPr/>
          <a:lstStyle/>
          <a:p>
            <a:fld id="{B1BAD3B7-E8CD-482F-BD8E-AEEFA9A6669A}" type="slidenum">
              <a:rPr lang="en-GB" smtClean="0"/>
              <a:pPr/>
              <a:t>1</a:t>
            </a:fld>
            <a:endParaRPr lang="en-GB" smtClean="0"/>
          </a:p>
        </p:txBody>
      </p:sp>
      <p:sp>
        <p:nvSpPr>
          <p:cNvPr id="23555" name="Rectangle 1"/>
          <p:cNvSpPr>
            <a:spLocks noGrp="1" noRot="1" noChangeAspect="1" noChangeArrowheads="1" noTextEdit="1"/>
          </p:cNvSpPr>
          <p:nvPr>
            <p:ph type="sldImg"/>
          </p:nvPr>
        </p:nvSpPr>
        <p:spPr>
          <a:xfrm>
            <a:off x="1143000" y="693738"/>
            <a:ext cx="4572000" cy="3429000"/>
          </a:xfrm>
          <a:solidFill>
            <a:srgbClr val="FFFFFF"/>
          </a:solidFill>
          <a:ln/>
        </p:spPr>
      </p:sp>
      <p:sp>
        <p:nvSpPr>
          <p:cNvPr id="23556" name="Rectangle 2"/>
          <p:cNvSpPr>
            <a:spLocks noGrp="1" noChangeArrowheads="1"/>
          </p:cNvSpPr>
          <p:nvPr>
            <p:ph type="body" idx="1"/>
          </p:nvPr>
        </p:nvSpPr>
        <p:spPr>
          <a:xfrm>
            <a:off x="685800" y="4341813"/>
            <a:ext cx="5487988" cy="4032250"/>
          </a:xfrm>
          <a:noFill/>
          <a:ln/>
        </p:spPr>
        <p:txBody>
          <a:bodyPr wrap="none" anchor="ct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Grp="1" noChangeArrowheads="1"/>
          </p:cNvSpPr>
          <p:nvPr>
            <p:ph type="sldNum" sz="quarter" idx="5"/>
          </p:nvPr>
        </p:nvSpPr>
        <p:spPr>
          <a:noFill/>
        </p:spPr>
        <p:txBody>
          <a:bodyPr/>
          <a:lstStyle/>
          <a:p>
            <a:fld id="{E4F06DEF-13F6-459F-9BFB-3D6A9DC471AB}" type="slidenum">
              <a:rPr lang="zh-CN" altLang="en-GB" smtClean="0"/>
              <a:pPr/>
              <a:t>9</a:t>
            </a:fld>
            <a:endParaRPr lang="en-GB" altLang="zh-CN" smtClean="0"/>
          </a:p>
        </p:txBody>
      </p:sp>
      <p:sp>
        <p:nvSpPr>
          <p:cNvPr id="31747" name="Rectangle 2"/>
          <p:cNvSpPr>
            <a:spLocks noGrp="1" noRot="1" noChangeAspect="1" noChangeArrowheads="1" noTextEdit="1"/>
          </p:cNvSpPr>
          <p:nvPr>
            <p:ph type="sldImg"/>
          </p:nvPr>
        </p:nvSpPr>
        <p:spPr>
          <a:xfrm>
            <a:off x="1144588" y="693738"/>
            <a:ext cx="4567237" cy="3427412"/>
          </a:xfrm>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502" y="3549922"/>
            <a:ext cx="2971656" cy="1440"/>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843" y="3549922"/>
            <a:ext cx="2971656" cy="1440"/>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310" y="3526890"/>
            <a:ext cx="46095" cy="44626"/>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lIns="91430" tIns="45715" rIns="91430" bIns="45715" anchor="ctr"/>
          <a:lstStyle/>
          <a:p>
            <a:pPr algn="ctr" hangingPunct="1">
              <a:defRPr/>
            </a:pPr>
            <a:endParaRPr lang="en-US"/>
          </a:p>
        </p:txBody>
      </p:sp>
      <p:sp>
        <p:nvSpPr>
          <p:cNvPr id="9" name="Subtitle 8"/>
          <p:cNvSpPr>
            <a:spLocks noGrp="1"/>
          </p:cNvSpPr>
          <p:nvPr>
            <p:ph type="subTitle" idx="1"/>
          </p:nvPr>
        </p:nvSpPr>
        <p:spPr>
          <a:xfrm>
            <a:off x="457200" y="3699805"/>
            <a:ext cx="8305800" cy="1143000"/>
          </a:xfrm>
        </p:spPr>
        <p:txBody>
          <a:bodyPr>
            <a:noAutofit/>
          </a:bodyPr>
          <a:lstStyle>
            <a:lvl1pPr marL="0" indent="0" algn="ctr">
              <a:buNone/>
              <a:defRPr sz="2200" spc="100" baseline="0">
                <a:solidFill>
                  <a:schemeClr val="tx2"/>
                </a:solidFill>
              </a:defRPr>
            </a:lvl1pPr>
            <a:lvl2pPr marL="457153" indent="0" algn="ctr">
              <a:buNone/>
            </a:lvl2pPr>
            <a:lvl3pPr marL="914305" indent="0" algn="ctr">
              <a:buNone/>
            </a:lvl3pPr>
            <a:lvl4pPr marL="1371458" indent="0" algn="ctr">
              <a:buNone/>
            </a:lvl4pPr>
            <a:lvl5pPr marL="1828610" indent="0" algn="ctr">
              <a:buNone/>
            </a:lvl5pPr>
            <a:lvl6pPr marL="2285763" indent="0" algn="ctr">
              <a:buNone/>
            </a:lvl6pPr>
            <a:lvl7pPr marL="2742915" indent="0" algn="ctr">
              <a:buNone/>
            </a:lvl7pPr>
            <a:lvl8pPr marL="3200068" indent="0" algn="ctr">
              <a:buNone/>
            </a:lvl8pPr>
            <a:lvl9pPr marL="365722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r>
              <a:rPr lang="en-US" smtClean="0"/>
              <a:t>11-2009</a:t>
            </a:r>
            <a:endParaRPr lang="en-US"/>
          </a:p>
        </p:txBody>
      </p:sp>
      <p:sp>
        <p:nvSpPr>
          <p:cNvPr id="8" name="Slide Number Placeholder 15"/>
          <p:cNvSpPr>
            <a:spLocks noGrp="1"/>
          </p:cNvSpPr>
          <p:nvPr>
            <p:ph type="sldNum" sz="quarter" idx="11"/>
          </p:nvPr>
        </p:nvSpPr>
        <p:spPr/>
        <p:txBody>
          <a:bodyPr/>
          <a:lstStyle>
            <a:lvl1pPr>
              <a:defRPr/>
            </a:lvl1pPr>
          </a:lstStyle>
          <a:p>
            <a:pPr>
              <a:defRPr/>
            </a:pPr>
            <a:fld id="{974EECED-59D8-4B40-9A93-8BD5B7419A6A}" type="slidenum">
              <a:rPr lang="en-US" smtClean="0"/>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r>
              <a:rPr lang="en-US" smtClean="0"/>
              <a:t>T101.13                                     iteenchallenge.org</a:t>
            </a:r>
            <a:endParaRPr lang="en-US"/>
          </a:p>
        </p:txBody>
      </p:sp>
    </p:spTree>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r>
              <a:rPr lang="en-US" smtClean="0"/>
              <a:t>11-2009</a:t>
            </a:r>
            <a:endParaRPr lang="en-US"/>
          </a:p>
        </p:txBody>
      </p:sp>
      <p:sp>
        <p:nvSpPr>
          <p:cNvPr id="5" name="Footer Placeholder 9"/>
          <p:cNvSpPr>
            <a:spLocks noGrp="1"/>
          </p:cNvSpPr>
          <p:nvPr>
            <p:ph type="ftr" sz="quarter" idx="11"/>
          </p:nvPr>
        </p:nvSpPr>
        <p:spPr/>
        <p:txBody>
          <a:bodyPr/>
          <a:lstStyle>
            <a:lvl1pPr>
              <a:defRPr/>
            </a:lvl1pPr>
          </a:lstStyle>
          <a:p>
            <a:pPr>
              <a:defRPr/>
            </a:pPr>
            <a:r>
              <a:rPr lang="en-US" smtClean="0"/>
              <a:t>T101.13                                     iteenchallenge.org</a:t>
            </a:r>
            <a:endParaRPr lang="en-US"/>
          </a:p>
        </p:txBody>
      </p:sp>
      <p:sp>
        <p:nvSpPr>
          <p:cNvPr id="6" name="Slide Number Placeholder 21"/>
          <p:cNvSpPr>
            <a:spLocks noGrp="1"/>
          </p:cNvSpPr>
          <p:nvPr>
            <p:ph type="sldNum" sz="quarter" idx="12"/>
          </p:nvPr>
        </p:nvSpPr>
        <p:spPr/>
        <p:txBody>
          <a:bodyPr/>
          <a:lstStyle>
            <a:lvl1pPr>
              <a:defRPr/>
            </a:lvl1pPr>
          </a:lstStyle>
          <a:p>
            <a:pPr>
              <a:defRPr/>
            </a:pPr>
            <a:fld id="{30CD48A7-D84C-45DC-87F4-5232025A7FBB}" type="slidenum">
              <a:rPr lang="en-US" smtClean="0"/>
              <a:pPr>
                <a:defRPr/>
              </a:pPr>
              <a:t>‹#›</a:t>
            </a:fld>
            <a:endParaRPr lang="en-US"/>
          </a:p>
        </p:txBody>
      </p:sp>
    </p:spTree>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1"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r>
              <a:rPr lang="en-US" smtClean="0"/>
              <a:t>11-2009</a:t>
            </a:r>
            <a:endParaRPr lang="en-US"/>
          </a:p>
        </p:txBody>
      </p:sp>
      <p:sp>
        <p:nvSpPr>
          <p:cNvPr id="5" name="Footer Placeholder 9"/>
          <p:cNvSpPr>
            <a:spLocks noGrp="1"/>
          </p:cNvSpPr>
          <p:nvPr>
            <p:ph type="ftr" sz="quarter" idx="11"/>
          </p:nvPr>
        </p:nvSpPr>
        <p:spPr/>
        <p:txBody>
          <a:bodyPr/>
          <a:lstStyle>
            <a:lvl1pPr>
              <a:defRPr/>
            </a:lvl1pPr>
          </a:lstStyle>
          <a:p>
            <a:pPr>
              <a:defRPr/>
            </a:pPr>
            <a:r>
              <a:rPr lang="en-US" smtClean="0"/>
              <a:t>T101.13                                     iteenchallenge.org</a:t>
            </a:r>
            <a:endParaRPr lang="en-US"/>
          </a:p>
        </p:txBody>
      </p:sp>
      <p:sp>
        <p:nvSpPr>
          <p:cNvPr id="6" name="Slide Number Placeholder 21"/>
          <p:cNvSpPr>
            <a:spLocks noGrp="1"/>
          </p:cNvSpPr>
          <p:nvPr>
            <p:ph type="sldNum" sz="quarter" idx="12"/>
          </p:nvPr>
        </p:nvSpPr>
        <p:spPr/>
        <p:txBody>
          <a:bodyPr/>
          <a:lstStyle>
            <a:lvl1pPr>
              <a:defRPr/>
            </a:lvl1pPr>
          </a:lstStyle>
          <a:p>
            <a:pPr>
              <a:defRPr/>
            </a:pPr>
            <a:fld id="{58211CEB-D0F8-4955-A24F-94C2D695D2C1}" type="slidenum">
              <a:rPr lang="en-US" smtClean="0"/>
              <a:pPr>
                <a:defRPr/>
              </a:pPr>
              <a:t>‹#›</a:t>
            </a:fld>
            <a:endParaRPr lang="en-US"/>
          </a:p>
        </p:txBody>
      </p:sp>
    </p:spTree>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1"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r>
              <a:rPr lang="en-US" smtClean="0"/>
              <a:t>11-2009</a:t>
            </a:r>
            <a:endParaRPr lang="en-US"/>
          </a:p>
        </p:txBody>
      </p:sp>
      <p:sp>
        <p:nvSpPr>
          <p:cNvPr id="5" name="Footer Placeholder 9"/>
          <p:cNvSpPr>
            <a:spLocks noGrp="1"/>
          </p:cNvSpPr>
          <p:nvPr>
            <p:ph type="ftr" sz="quarter" idx="11"/>
          </p:nvPr>
        </p:nvSpPr>
        <p:spPr/>
        <p:txBody>
          <a:bodyPr/>
          <a:lstStyle>
            <a:lvl1pPr>
              <a:defRPr/>
            </a:lvl1pPr>
          </a:lstStyle>
          <a:p>
            <a:pPr>
              <a:defRPr/>
            </a:pPr>
            <a:r>
              <a:rPr lang="en-US" smtClean="0"/>
              <a:t>T101.13                                     iteenchallenge.org</a:t>
            </a:r>
            <a:endParaRPr lang="en-US"/>
          </a:p>
        </p:txBody>
      </p:sp>
      <p:sp>
        <p:nvSpPr>
          <p:cNvPr id="6" name="Slide Number Placeholder 21"/>
          <p:cNvSpPr>
            <a:spLocks noGrp="1"/>
          </p:cNvSpPr>
          <p:nvPr>
            <p:ph type="sldNum" sz="quarter" idx="12"/>
          </p:nvPr>
        </p:nvSpPr>
        <p:spPr/>
        <p:txBody>
          <a:bodyPr/>
          <a:lstStyle>
            <a:lvl1pPr>
              <a:defRPr/>
            </a:lvl1pPr>
          </a:lstStyle>
          <a:p>
            <a:pPr>
              <a:defRPr/>
            </a:pPr>
            <a:fld id="{B0B78D34-830F-4A3C-9431-D2827C404434}" type="slidenum">
              <a:rPr lang="en-US" smtClean="0"/>
              <a:pPr>
                <a:defRPr/>
              </a:pPr>
              <a:t>‹#›</a:t>
            </a:fld>
            <a:endParaRPr lang="en-US"/>
          </a:p>
        </p:txBody>
      </p:sp>
    </p:spTree>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656" y="4917492"/>
            <a:ext cx="7925376" cy="4319"/>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11-2009</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T101.13                                     iteenchallenge.org</a:t>
            </a:r>
            <a:endParaRPr lang="en-US"/>
          </a:p>
        </p:txBody>
      </p:sp>
      <p:sp>
        <p:nvSpPr>
          <p:cNvPr id="7" name="Slide Number Placeholder 5"/>
          <p:cNvSpPr>
            <a:spLocks noGrp="1"/>
          </p:cNvSpPr>
          <p:nvPr>
            <p:ph type="sldNum" sz="quarter" idx="12"/>
          </p:nvPr>
        </p:nvSpPr>
        <p:spPr/>
        <p:txBody>
          <a:bodyPr/>
          <a:lstStyle>
            <a:lvl1pPr>
              <a:defRPr/>
            </a:lvl1pPr>
          </a:lstStyle>
          <a:p>
            <a:pPr>
              <a:defRPr/>
            </a:pPr>
            <a:fld id="{12D475D5-1E03-49F7-AE0B-5B851D1183B6}" type="slidenum">
              <a:rPr lang="en-US" smtClean="0"/>
              <a:pPr>
                <a:defRPr/>
              </a:pPr>
              <a:t>‹#›</a:t>
            </a:fld>
            <a:endParaRPr lang="en-US"/>
          </a:p>
        </p:txBody>
      </p:sp>
    </p:spTree>
  </p:cSld>
  <p:clrMapOvr>
    <a:masterClrMapping/>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r>
              <a:rPr lang="en-US" smtClean="0"/>
              <a:t>11-2009</a:t>
            </a:r>
            <a:endParaRPr lang="en-US"/>
          </a:p>
        </p:txBody>
      </p:sp>
      <p:sp>
        <p:nvSpPr>
          <p:cNvPr id="6" name="Footer Placeholder 9"/>
          <p:cNvSpPr>
            <a:spLocks noGrp="1"/>
          </p:cNvSpPr>
          <p:nvPr>
            <p:ph type="ftr" sz="quarter" idx="11"/>
          </p:nvPr>
        </p:nvSpPr>
        <p:spPr/>
        <p:txBody>
          <a:bodyPr/>
          <a:lstStyle>
            <a:lvl1pPr>
              <a:defRPr/>
            </a:lvl1pPr>
          </a:lstStyle>
          <a:p>
            <a:pPr>
              <a:defRPr/>
            </a:pPr>
            <a:r>
              <a:rPr lang="en-US" smtClean="0"/>
              <a:t>T101.13                                     iteenchallenge.org</a:t>
            </a:r>
            <a:endParaRPr lang="en-US"/>
          </a:p>
        </p:txBody>
      </p:sp>
      <p:sp>
        <p:nvSpPr>
          <p:cNvPr id="7" name="Slide Number Placeholder 21"/>
          <p:cNvSpPr>
            <a:spLocks noGrp="1"/>
          </p:cNvSpPr>
          <p:nvPr>
            <p:ph type="sldNum" sz="quarter" idx="12"/>
          </p:nvPr>
        </p:nvSpPr>
        <p:spPr/>
        <p:txBody>
          <a:bodyPr/>
          <a:lstStyle>
            <a:lvl1pPr>
              <a:defRPr/>
            </a:lvl1pPr>
          </a:lstStyle>
          <a:p>
            <a:pPr>
              <a:defRPr/>
            </a:pPr>
            <a:fld id="{F9AAE9F0-D504-4FBD-AEEE-4305BE4C4DA5}" type="slidenum">
              <a:rPr lang="en-US" smtClean="0"/>
              <a:pPr>
                <a:defRPr/>
              </a:pPr>
              <a:t>‹#›</a:t>
            </a:fld>
            <a:endParaRPr lang="en-US"/>
          </a:p>
        </p:txBody>
      </p:sp>
    </p:spTree>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219" y="2180914"/>
            <a:ext cx="3748060" cy="1439"/>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938" y="2180914"/>
            <a:ext cx="3749500" cy="1439"/>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4"/>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1" y="155449"/>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4"/>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3AF57273-2FD3-40B0-AB4C-050E513BA31F}" type="slidenum">
              <a:rPr lang="en-US" smtClean="0"/>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r>
              <a:rPr lang="en-US" smtClean="0"/>
              <a:t>T101.13                                     iteenchallenge.org</a:t>
            </a:r>
            <a:endParaRPr lang="en-US"/>
          </a:p>
        </p:txBody>
      </p:sp>
      <p:sp>
        <p:nvSpPr>
          <p:cNvPr id="11" name="Date Placeholder 6"/>
          <p:cNvSpPr>
            <a:spLocks noGrp="1"/>
          </p:cNvSpPr>
          <p:nvPr>
            <p:ph type="dt" sz="half" idx="12"/>
          </p:nvPr>
        </p:nvSpPr>
        <p:spPr/>
        <p:txBody>
          <a:bodyPr/>
          <a:lstStyle>
            <a:lvl1pPr>
              <a:defRPr/>
            </a:lvl1pPr>
          </a:lstStyle>
          <a:p>
            <a:pPr>
              <a:defRPr/>
            </a:pPr>
            <a:r>
              <a:rPr lang="en-US" smtClean="0"/>
              <a:t>11-2009</a:t>
            </a:r>
            <a:endParaRPr lang="en-US"/>
          </a:p>
        </p:txBody>
      </p:sp>
    </p:spTree>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r>
              <a:rPr lang="en-US" smtClean="0"/>
              <a:t>11-2009</a:t>
            </a:r>
            <a:endParaRPr lang="en-US"/>
          </a:p>
        </p:txBody>
      </p:sp>
      <p:sp>
        <p:nvSpPr>
          <p:cNvPr id="4" name="Footer Placeholder 9"/>
          <p:cNvSpPr>
            <a:spLocks noGrp="1"/>
          </p:cNvSpPr>
          <p:nvPr>
            <p:ph type="ftr" sz="quarter" idx="11"/>
          </p:nvPr>
        </p:nvSpPr>
        <p:spPr/>
        <p:txBody>
          <a:bodyPr/>
          <a:lstStyle>
            <a:lvl1pPr>
              <a:defRPr/>
            </a:lvl1pPr>
          </a:lstStyle>
          <a:p>
            <a:pPr>
              <a:defRPr/>
            </a:pPr>
            <a:r>
              <a:rPr lang="en-US" smtClean="0"/>
              <a:t>T101.13                                     iteenchallenge.org</a:t>
            </a:r>
            <a:endParaRPr lang="en-US"/>
          </a:p>
        </p:txBody>
      </p:sp>
      <p:sp>
        <p:nvSpPr>
          <p:cNvPr id="5" name="Slide Number Placeholder 21"/>
          <p:cNvSpPr>
            <a:spLocks noGrp="1"/>
          </p:cNvSpPr>
          <p:nvPr>
            <p:ph type="sldNum" sz="quarter" idx="12"/>
          </p:nvPr>
        </p:nvSpPr>
        <p:spPr/>
        <p:txBody>
          <a:bodyPr/>
          <a:lstStyle>
            <a:lvl1pPr>
              <a:defRPr/>
            </a:lvl1pPr>
          </a:lstStyle>
          <a:p>
            <a:pPr>
              <a:defRPr/>
            </a:pPr>
            <a:fld id="{6AB30F4E-2491-40AF-90DC-7BFC63916DAF}" type="slidenum">
              <a:rPr lang="en-US" smtClean="0"/>
              <a:pPr>
                <a:defRPr/>
              </a:pPr>
              <a:t>‹#›</a:t>
            </a:fld>
            <a:endParaRPr lang="en-US"/>
          </a:p>
        </p:txBody>
      </p:sp>
    </p:spTree>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a:xfrm>
            <a:off x="6629400" y="6203007"/>
            <a:ext cx="1752601" cy="384358"/>
          </a:xfrm>
        </p:spPr>
        <p:txBody>
          <a:bodyPr/>
          <a:lstStyle>
            <a:lvl1pPr>
              <a:defRPr/>
            </a:lvl1pPr>
          </a:lstStyle>
          <a:p>
            <a:pPr>
              <a:defRPr/>
            </a:pPr>
            <a:r>
              <a:rPr lang="en-US" dirty="0" smtClean="0"/>
              <a:t>11-2009</a:t>
            </a:r>
            <a:endParaRPr lang="en-US" dirty="0"/>
          </a:p>
        </p:txBody>
      </p:sp>
      <p:sp>
        <p:nvSpPr>
          <p:cNvPr id="3" name="Footer Placeholder 9"/>
          <p:cNvSpPr>
            <a:spLocks noGrp="1"/>
          </p:cNvSpPr>
          <p:nvPr>
            <p:ph type="ftr" sz="quarter" idx="11"/>
          </p:nvPr>
        </p:nvSpPr>
        <p:spPr>
          <a:xfrm>
            <a:off x="1143001" y="6203007"/>
            <a:ext cx="3886200" cy="384358"/>
          </a:xfrm>
        </p:spPr>
        <p:txBody>
          <a:bodyPr/>
          <a:lstStyle>
            <a:lvl1pPr>
              <a:defRPr/>
            </a:lvl1pPr>
          </a:lstStyle>
          <a:p>
            <a:pPr>
              <a:defRPr/>
            </a:pPr>
            <a:r>
              <a:rPr lang="en-US" dirty="0" smtClean="0"/>
              <a:t>T101.13                                     iteenchallenge.org</a:t>
            </a:r>
            <a:endParaRPr lang="en-US" dirty="0"/>
          </a:p>
        </p:txBody>
      </p:sp>
      <p:sp>
        <p:nvSpPr>
          <p:cNvPr id="4" name="Slide Number Placeholder 21"/>
          <p:cNvSpPr>
            <a:spLocks noGrp="1"/>
          </p:cNvSpPr>
          <p:nvPr>
            <p:ph type="sldNum" sz="quarter" idx="12"/>
          </p:nvPr>
        </p:nvSpPr>
        <p:spPr/>
        <p:txBody>
          <a:bodyPr/>
          <a:lstStyle>
            <a:lvl1pPr>
              <a:defRPr/>
            </a:lvl1pPr>
          </a:lstStyle>
          <a:p>
            <a:pPr>
              <a:defRPr/>
            </a:pPr>
            <a:fld id="{0B3E27F0-BE66-4424-AD36-07B092E71F52}" type="slidenum">
              <a:rPr lang="en-US" smtClean="0"/>
              <a:pPr>
                <a:defRPr/>
              </a:pPr>
              <a:t>‹#›</a:t>
            </a:fld>
            <a:endParaRPr lang="en-US"/>
          </a:p>
        </p:txBody>
      </p:sp>
    </p:spTree>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1"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tIns="9143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7"/>
          <p:cNvSpPr>
            <a:spLocks noGrp="1"/>
          </p:cNvSpPr>
          <p:nvPr>
            <p:ph type="dt" sz="half" idx="10"/>
          </p:nvPr>
        </p:nvSpPr>
        <p:spPr/>
        <p:txBody>
          <a:bodyPr/>
          <a:lstStyle>
            <a:lvl1pPr>
              <a:defRPr/>
            </a:lvl1pPr>
          </a:lstStyle>
          <a:p>
            <a:pPr>
              <a:defRPr/>
            </a:pPr>
            <a:r>
              <a:rPr lang="en-US" smtClean="0"/>
              <a:t>11-2009</a:t>
            </a:r>
            <a:endParaRPr lang="en-US"/>
          </a:p>
        </p:txBody>
      </p:sp>
      <p:sp>
        <p:nvSpPr>
          <p:cNvPr id="6" name="Slide Number Placeholder 8"/>
          <p:cNvSpPr>
            <a:spLocks noGrp="1"/>
          </p:cNvSpPr>
          <p:nvPr>
            <p:ph type="sldNum" sz="quarter" idx="11"/>
          </p:nvPr>
        </p:nvSpPr>
        <p:spPr/>
        <p:txBody>
          <a:bodyPr/>
          <a:lstStyle>
            <a:lvl1pPr>
              <a:defRPr/>
            </a:lvl1pPr>
          </a:lstStyle>
          <a:p>
            <a:pPr>
              <a:defRPr/>
            </a:pPr>
            <a:fld id="{1574AE13-5F3F-4627-8415-897C294E942E}" type="slidenum">
              <a:rPr lang="en-US" smtClean="0"/>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r>
              <a:rPr lang="en-US" smtClean="0"/>
              <a:t>T101.13                                     iteenchallenge.org</a:t>
            </a:r>
            <a:endParaRPr lang="en-US"/>
          </a:p>
        </p:txBody>
      </p:sp>
    </p:spTree>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tIns="9143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1"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1"/>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7"/>
          <p:cNvSpPr>
            <a:spLocks noGrp="1"/>
          </p:cNvSpPr>
          <p:nvPr>
            <p:ph type="dt" sz="half" idx="10"/>
          </p:nvPr>
        </p:nvSpPr>
        <p:spPr/>
        <p:txBody>
          <a:bodyPr/>
          <a:lstStyle>
            <a:lvl1pPr>
              <a:defRPr/>
            </a:lvl1pPr>
          </a:lstStyle>
          <a:p>
            <a:pPr>
              <a:defRPr/>
            </a:pPr>
            <a:r>
              <a:rPr lang="en-US" smtClean="0"/>
              <a:t>11-2009</a:t>
            </a:r>
            <a:endParaRPr lang="en-US"/>
          </a:p>
        </p:txBody>
      </p:sp>
      <p:sp>
        <p:nvSpPr>
          <p:cNvPr id="6" name="Slide Number Placeholder 8"/>
          <p:cNvSpPr>
            <a:spLocks noGrp="1"/>
          </p:cNvSpPr>
          <p:nvPr>
            <p:ph type="sldNum" sz="quarter" idx="11"/>
          </p:nvPr>
        </p:nvSpPr>
        <p:spPr/>
        <p:txBody>
          <a:bodyPr/>
          <a:lstStyle>
            <a:lvl1pPr>
              <a:defRPr/>
            </a:lvl1pPr>
          </a:lstStyle>
          <a:p>
            <a:pPr>
              <a:defRPr/>
            </a:pPr>
            <a:fld id="{804D20F1-4CCF-49D3-8DA4-7C1673314754}" type="slidenum">
              <a:rPr lang="en-US" smtClean="0"/>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r>
              <a:rPr lang="en-US" smtClean="0"/>
              <a:t>T101.13                                     iteenchallenge.org</a:t>
            </a:r>
            <a:endParaRPr lang="en-US"/>
          </a:p>
        </p:txBody>
      </p:sp>
    </p:spTree>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6625" y="1448185"/>
            <a:ext cx="8230752" cy="4678526"/>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6629400" y="6203007"/>
            <a:ext cx="1752601" cy="384358"/>
          </a:xfrm>
          <a:prstGeom prst="rect">
            <a:avLst/>
          </a:prstGeom>
        </p:spPr>
        <p:txBody>
          <a:bodyPr vert="horz" lIns="91430" tIns="45715" rIns="91430" bIns="45715" anchor="ctr" anchorCtr="0"/>
          <a:lstStyle>
            <a:lvl1pPr algn="l" eaLnBrk="1" latinLnBrk="0" hangingPunct="1">
              <a:defRPr kumimoji="0" sz="1200" smtClean="0">
                <a:solidFill>
                  <a:schemeClr val="tx2"/>
                </a:solidFill>
              </a:defRPr>
            </a:lvl1pPr>
          </a:lstStyle>
          <a:p>
            <a:pPr>
              <a:defRPr/>
            </a:pPr>
            <a:r>
              <a:rPr lang="en-US" smtClean="0"/>
              <a:t>11-2009</a:t>
            </a:r>
            <a:endParaRPr lang="en-US"/>
          </a:p>
        </p:txBody>
      </p:sp>
      <p:sp>
        <p:nvSpPr>
          <p:cNvPr id="10" name="Footer Placeholder 9"/>
          <p:cNvSpPr>
            <a:spLocks noGrp="1"/>
          </p:cNvSpPr>
          <p:nvPr>
            <p:ph type="ftr" sz="quarter" idx="3"/>
          </p:nvPr>
        </p:nvSpPr>
        <p:spPr>
          <a:xfrm>
            <a:off x="762001" y="6203007"/>
            <a:ext cx="4419600" cy="384358"/>
          </a:xfrm>
          <a:prstGeom prst="rect">
            <a:avLst/>
          </a:prstGeom>
        </p:spPr>
        <p:txBody>
          <a:bodyPr vert="horz" lIns="91430" tIns="45715" rIns="91430" bIns="45715" anchor="ctr" anchorCtr="0"/>
          <a:lstStyle>
            <a:lvl1pPr algn="r" eaLnBrk="1" latinLnBrk="0" hangingPunct="1">
              <a:defRPr kumimoji="0" sz="1200" smtClean="0">
                <a:solidFill>
                  <a:schemeClr val="tx2"/>
                </a:solidFill>
              </a:defRPr>
            </a:lvl1pPr>
          </a:lstStyle>
          <a:p>
            <a:pPr>
              <a:defRPr/>
            </a:pPr>
            <a:r>
              <a:rPr lang="en-US" dirty="0" smtClean="0"/>
              <a:t>T101.13                                     iteenchallenge.org</a:t>
            </a:r>
            <a:endParaRPr lang="en-US" dirty="0"/>
          </a:p>
        </p:txBody>
      </p:sp>
      <p:sp>
        <p:nvSpPr>
          <p:cNvPr id="22" name="Slide Number Placeholder 21"/>
          <p:cNvSpPr>
            <a:spLocks noGrp="1"/>
          </p:cNvSpPr>
          <p:nvPr>
            <p:ph type="sldNum" sz="quarter" idx="4"/>
          </p:nvPr>
        </p:nvSpPr>
        <p:spPr>
          <a:xfrm>
            <a:off x="8410810" y="6181413"/>
            <a:ext cx="609311" cy="457776"/>
          </a:xfrm>
          <a:prstGeom prst="rect">
            <a:avLst/>
          </a:prstGeom>
          <a:noFill/>
        </p:spPr>
        <p:txBody>
          <a:bodyPr vert="horz" lIns="0" tIns="0" rIns="0" bIns="0" anchor="ctr" anchorCtr="0">
            <a:noAutofit/>
          </a:bodyPr>
          <a:lstStyle>
            <a:lvl1pPr algn="ctr" eaLnBrk="1" latinLnBrk="0" hangingPunct="1">
              <a:defRPr kumimoji="0" sz="1600" baseline="0" smtClean="0">
                <a:solidFill>
                  <a:schemeClr val="tx2"/>
                </a:solidFill>
              </a:defRPr>
            </a:lvl1pPr>
          </a:lstStyle>
          <a:p>
            <a:pPr>
              <a:defRPr/>
            </a:pPr>
            <a:fld id="{B5161D9E-FBF1-497E-A6E9-F930BF59E912}" type="slidenum">
              <a:rPr lang="en-US" smtClean="0"/>
              <a:pPr>
                <a:defRPr/>
              </a:pPr>
              <a:t>‹#›</a:t>
            </a:fld>
            <a:endParaRPr lang="en-US"/>
          </a:p>
        </p:txBody>
      </p:sp>
      <p:sp>
        <p:nvSpPr>
          <p:cNvPr id="5" name="Title Placeholder 4"/>
          <p:cNvSpPr>
            <a:spLocks noGrp="1"/>
          </p:cNvSpPr>
          <p:nvPr>
            <p:ph type="title"/>
          </p:nvPr>
        </p:nvSpPr>
        <p:spPr>
          <a:xfrm>
            <a:off x="456625" y="152593"/>
            <a:ext cx="8230752" cy="1219296"/>
          </a:xfrm>
          <a:prstGeom prst="rect">
            <a:avLst/>
          </a:prstGeom>
          <a:ln w="6350" cap="rnd">
            <a:noFill/>
          </a:ln>
        </p:spPr>
        <p:txBody>
          <a:bodyPr vert="horz" lIns="91430" tIns="45715" rIns="91430" bIns="45715"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ransition>
    <p:pull dir="d"/>
  </p:transition>
  <p:hf hdr="0"/>
  <p:txStyles>
    <p:titleStyle>
      <a:lvl1pPr algn="l" rtl="0" eaLnBrk="1" fontAlgn="base" hangingPunct="1">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1" fontAlgn="base" hangingPunct="1">
        <a:spcBef>
          <a:spcPct val="0"/>
        </a:spcBef>
        <a:spcAft>
          <a:spcPct val="0"/>
        </a:spcAft>
        <a:defRPr sz="4200">
          <a:solidFill>
            <a:srgbClr val="F9F9F9"/>
          </a:solidFill>
          <a:latin typeface="Constantia" pitchFamily="18" charset="0"/>
        </a:defRPr>
      </a:lvl2pPr>
      <a:lvl3pPr algn="l" rtl="0" eaLnBrk="1" fontAlgn="base" hangingPunct="1">
        <a:spcBef>
          <a:spcPct val="0"/>
        </a:spcBef>
        <a:spcAft>
          <a:spcPct val="0"/>
        </a:spcAft>
        <a:defRPr sz="4200">
          <a:solidFill>
            <a:srgbClr val="F9F9F9"/>
          </a:solidFill>
          <a:latin typeface="Constantia" pitchFamily="18" charset="0"/>
        </a:defRPr>
      </a:lvl3pPr>
      <a:lvl4pPr algn="l" rtl="0" eaLnBrk="1" fontAlgn="base" hangingPunct="1">
        <a:spcBef>
          <a:spcPct val="0"/>
        </a:spcBef>
        <a:spcAft>
          <a:spcPct val="0"/>
        </a:spcAft>
        <a:defRPr sz="4200">
          <a:solidFill>
            <a:srgbClr val="F9F9F9"/>
          </a:solidFill>
          <a:latin typeface="Constantia" pitchFamily="18" charset="0"/>
        </a:defRPr>
      </a:lvl4pPr>
      <a:lvl5pPr algn="l" rtl="0" eaLnBrk="1" fontAlgn="base" hangingPunct="1">
        <a:spcBef>
          <a:spcPct val="0"/>
        </a:spcBef>
        <a:spcAft>
          <a:spcPct val="0"/>
        </a:spcAft>
        <a:defRPr sz="4200">
          <a:solidFill>
            <a:srgbClr val="F9F9F9"/>
          </a:solidFill>
          <a:latin typeface="Constantia" pitchFamily="18" charset="0"/>
        </a:defRPr>
      </a:lvl5pPr>
      <a:lvl6pPr marL="414726" algn="l" rtl="0" eaLnBrk="1" fontAlgn="base" hangingPunct="1">
        <a:spcBef>
          <a:spcPct val="0"/>
        </a:spcBef>
        <a:spcAft>
          <a:spcPct val="0"/>
        </a:spcAft>
        <a:defRPr sz="4200">
          <a:solidFill>
            <a:srgbClr val="F9F9F9"/>
          </a:solidFill>
          <a:latin typeface="Constantia" pitchFamily="18" charset="0"/>
        </a:defRPr>
      </a:lvl6pPr>
      <a:lvl7pPr marL="829452" algn="l" rtl="0" eaLnBrk="1" fontAlgn="base" hangingPunct="1">
        <a:spcBef>
          <a:spcPct val="0"/>
        </a:spcBef>
        <a:spcAft>
          <a:spcPct val="0"/>
        </a:spcAft>
        <a:defRPr sz="4200">
          <a:solidFill>
            <a:srgbClr val="F9F9F9"/>
          </a:solidFill>
          <a:latin typeface="Constantia" pitchFamily="18" charset="0"/>
        </a:defRPr>
      </a:lvl7pPr>
      <a:lvl8pPr marL="1244178" algn="l" rtl="0" eaLnBrk="1" fontAlgn="base" hangingPunct="1">
        <a:spcBef>
          <a:spcPct val="0"/>
        </a:spcBef>
        <a:spcAft>
          <a:spcPct val="0"/>
        </a:spcAft>
        <a:defRPr sz="4200">
          <a:solidFill>
            <a:srgbClr val="F9F9F9"/>
          </a:solidFill>
          <a:latin typeface="Constantia" pitchFamily="18" charset="0"/>
        </a:defRPr>
      </a:lvl8pPr>
      <a:lvl9pPr marL="1658904" algn="l" rtl="0" eaLnBrk="1" fontAlgn="base" hangingPunct="1">
        <a:spcBef>
          <a:spcPct val="0"/>
        </a:spcBef>
        <a:spcAft>
          <a:spcPct val="0"/>
        </a:spcAft>
        <a:defRPr sz="4200">
          <a:solidFill>
            <a:srgbClr val="F9F9F9"/>
          </a:solidFill>
          <a:latin typeface="Constantia" pitchFamily="18" charset="0"/>
        </a:defRPr>
      </a:lvl9pPr>
    </p:titleStyle>
    <p:bodyStyle>
      <a:lvl1pPr marL="273604" indent="-273604" algn="l" rtl="0" eaLnBrk="1" fontAlgn="base" hangingPunct="1">
        <a:spcBef>
          <a:spcPts val="601"/>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369" indent="-273604" algn="l" rtl="0" eaLnBrk="1" fontAlgn="base" hangingPunct="1">
        <a:spcBef>
          <a:spcPts val="295"/>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5135" indent="-227523" algn="l" rtl="0" eaLnBrk="1" fontAlgn="base" hangingPunct="1">
        <a:spcBef>
          <a:spcPts val="295"/>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8739" indent="-227523" algn="l" rtl="0" eaLnBrk="1" fontAlgn="base" hangingPunct="1">
        <a:spcBef>
          <a:spcPts val="295"/>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3783" indent="-227523" algn="l" rtl="0" eaLnBrk="1" fontAlgn="base" hangingPunct="1">
        <a:spcBef>
          <a:spcPts val="340"/>
        </a:spcBef>
        <a:spcAft>
          <a:spcPct val="0"/>
        </a:spcAft>
        <a:buClr>
          <a:srgbClr val="D6903D"/>
        </a:buClr>
        <a:buSzPct val="85000"/>
        <a:buFont typeface="Wingdings 2" pitchFamily="18" charset="2"/>
        <a:buChar char=""/>
        <a:defRPr kern="1200">
          <a:solidFill>
            <a:schemeClr val="tx1"/>
          </a:solidFill>
          <a:latin typeface="+mn-lt"/>
          <a:ea typeface="+mn-ea"/>
          <a:cs typeface="+mn-cs"/>
        </a:defRPr>
      </a:lvl5pPr>
      <a:lvl6pPr marL="1828610" indent="-228577"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472" indent="-182861"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5763" indent="-182861"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055" indent="-182861"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53" algn="l" rtl="0" eaLnBrk="1" latinLnBrk="0" hangingPunct="1">
        <a:defRPr kumimoji="0" kern="1200">
          <a:solidFill>
            <a:schemeClr val="tx1"/>
          </a:solidFill>
          <a:latin typeface="+mn-lt"/>
          <a:ea typeface="+mn-ea"/>
          <a:cs typeface="+mn-cs"/>
        </a:defRPr>
      </a:lvl2pPr>
      <a:lvl3pPr marL="914305" algn="l" rtl="0" eaLnBrk="1" latinLnBrk="0" hangingPunct="1">
        <a:defRPr kumimoji="0" kern="1200">
          <a:solidFill>
            <a:schemeClr val="tx1"/>
          </a:solidFill>
          <a:latin typeface="+mn-lt"/>
          <a:ea typeface="+mn-ea"/>
          <a:cs typeface="+mn-cs"/>
        </a:defRPr>
      </a:lvl3pPr>
      <a:lvl4pPr marL="1371458" algn="l" rtl="0" eaLnBrk="1" latinLnBrk="0" hangingPunct="1">
        <a:defRPr kumimoji="0" kern="1200">
          <a:solidFill>
            <a:schemeClr val="tx1"/>
          </a:solidFill>
          <a:latin typeface="+mn-lt"/>
          <a:ea typeface="+mn-ea"/>
          <a:cs typeface="+mn-cs"/>
        </a:defRPr>
      </a:lvl4pPr>
      <a:lvl5pPr marL="1828610" algn="l" rtl="0" eaLnBrk="1" latinLnBrk="0" hangingPunct="1">
        <a:defRPr kumimoji="0" kern="1200">
          <a:solidFill>
            <a:schemeClr val="tx1"/>
          </a:solidFill>
          <a:latin typeface="+mn-lt"/>
          <a:ea typeface="+mn-ea"/>
          <a:cs typeface="+mn-cs"/>
        </a:defRPr>
      </a:lvl5pPr>
      <a:lvl6pPr marL="2285763" algn="l" rtl="0" eaLnBrk="1" latinLnBrk="0" hangingPunct="1">
        <a:defRPr kumimoji="0" kern="1200">
          <a:solidFill>
            <a:schemeClr val="tx1"/>
          </a:solidFill>
          <a:latin typeface="+mn-lt"/>
          <a:ea typeface="+mn-ea"/>
          <a:cs typeface="+mn-cs"/>
        </a:defRPr>
      </a:lvl6pPr>
      <a:lvl7pPr marL="2742915" algn="l" rtl="0" eaLnBrk="1" latinLnBrk="0" hangingPunct="1">
        <a:defRPr kumimoji="0" kern="1200">
          <a:solidFill>
            <a:schemeClr val="tx1"/>
          </a:solidFill>
          <a:latin typeface="+mn-lt"/>
          <a:ea typeface="+mn-ea"/>
          <a:cs typeface="+mn-cs"/>
        </a:defRPr>
      </a:lvl7pPr>
      <a:lvl8pPr marL="3200068" algn="l" rtl="0" eaLnBrk="1" latinLnBrk="0" hangingPunct="1">
        <a:defRPr kumimoji="0" kern="1200">
          <a:solidFill>
            <a:schemeClr val="tx1"/>
          </a:solidFill>
          <a:latin typeface="+mn-lt"/>
          <a:ea typeface="+mn-ea"/>
          <a:cs typeface="+mn-cs"/>
        </a:defRPr>
      </a:lvl8pPr>
      <a:lvl9pPr marL="365722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lobaltc.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www.iteenchalleng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5"/>
          <p:cNvSpPr>
            <a:spLocks noGrp="1"/>
          </p:cNvSpPr>
          <p:nvPr>
            <p:ph type="ftr" sz="quarter" idx="11"/>
          </p:nvPr>
        </p:nvSpPr>
        <p:spPr bwMode="auto">
          <a:xfrm>
            <a:off x="700088" y="6124575"/>
            <a:ext cx="4633912" cy="581025"/>
          </a:xfrm>
          <a:noFill/>
          <a:ln>
            <a:miter lim="800000"/>
            <a:headEnd/>
            <a:tailEnd/>
          </a:ln>
        </p:spPr>
        <p:txBody>
          <a:bodyPr wrap="square" numCol="1" compatLnSpc="1">
            <a:prstTxWarp prst="textNoShape">
              <a:avLst/>
            </a:prstTxWarp>
          </a:bodyPr>
          <a:lstStyle/>
          <a:p>
            <a:r>
              <a:rPr lang="en-GB" smtClean="0"/>
              <a:t>T101.13                                     iteenchallenge.org</a:t>
            </a:r>
            <a:endParaRPr lang="en-GB" smtClean="0"/>
          </a:p>
        </p:txBody>
      </p:sp>
      <p:sp>
        <p:nvSpPr>
          <p:cNvPr id="13315" name="Slide Number Placeholder 3"/>
          <p:cNvSpPr>
            <a:spLocks noGrp="1"/>
          </p:cNvSpPr>
          <p:nvPr>
            <p:ph type="sldNum" sz="quarter" idx="12"/>
          </p:nvPr>
        </p:nvSpPr>
        <p:spPr bwMode="auto">
          <a:noFill/>
          <a:ln>
            <a:miter lim="800000"/>
            <a:headEnd/>
            <a:tailEnd/>
          </a:ln>
        </p:spPr>
        <p:txBody>
          <a:bodyPr wrap="square" numCol="1" compatLnSpc="1">
            <a:prstTxWarp prst="textNoShape">
              <a:avLst/>
            </a:prstTxWarp>
          </a:bodyPr>
          <a:lstStyle/>
          <a:p>
            <a:fld id="{90D7C68A-1255-42FD-809A-2BB10487B6DE}" type="slidenum">
              <a:rPr lang="en-GB" smtClean="0">
                <a:cs typeface="Lucida Sans Unicode" pitchFamily="34" charset="0"/>
              </a:rPr>
              <a:pPr/>
              <a:t>1</a:t>
            </a:fld>
            <a:endParaRPr lang="en-GB" smtClean="0">
              <a:cs typeface="Lucida Sans Unicode" pitchFamily="34" charset="0"/>
            </a:endParaRPr>
          </a:p>
        </p:txBody>
      </p:sp>
      <p:sp>
        <p:nvSpPr>
          <p:cNvPr id="3073" name="Text Box 1"/>
          <p:cNvSpPr txBox="1">
            <a:spLocks noChangeArrowheads="1"/>
          </p:cNvSpPr>
          <p:nvPr/>
        </p:nvSpPr>
        <p:spPr bwMode="auto">
          <a:xfrm>
            <a:off x="207963" y="381000"/>
            <a:ext cx="8710612" cy="1866900"/>
          </a:xfrm>
          <a:prstGeom prst="rect">
            <a:avLst/>
          </a:prstGeom>
          <a:noFill/>
          <a:ln w="9525">
            <a:noFill/>
            <a:round/>
            <a:headEnd/>
            <a:tailEnd/>
          </a:ln>
          <a:effectLst/>
        </p:spPr>
        <p:txBody>
          <a:bodyPr lIns="81639" tIns="40820" rIns="81639" bIns="40820"/>
          <a:lstStyle/>
          <a:p>
            <a:pPr algn="ctr">
              <a:buClr>
                <a:srgbClr val="FFFFFF"/>
              </a:buCl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defRPr/>
            </a:pPr>
            <a:r>
              <a:rPr lang="en-GB" sz="4800" u="none" dirty="0">
                <a:solidFill>
                  <a:srgbClr val="FFFFFF"/>
                </a:solidFill>
                <a:effectLst>
                  <a:outerShdw blurRad="38100" dist="38100" dir="2700000" algn="tl">
                    <a:srgbClr val="000000"/>
                  </a:outerShdw>
                </a:effectLst>
                <a:latin typeface="Arial" charset="0"/>
              </a:rPr>
              <a:t>TEEN CHALLENGE </a:t>
            </a:r>
          </a:p>
          <a:p>
            <a:pPr algn="ctr">
              <a:lnSpc>
                <a:spcPct val="140000"/>
              </a:lnSpc>
              <a:buClr>
                <a:srgbClr val="FFFFFF"/>
              </a:buCl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defRPr/>
            </a:pPr>
            <a:r>
              <a:rPr lang="en-GB" sz="3600" u="none" dirty="0">
                <a:solidFill>
                  <a:srgbClr val="FFFFFF"/>
                </a:solidFill>
                <a:effectLst>
                  <a:outerShdw blurRad="38100" dist="38100" dir="2700000" algn="tl">
                    <a:srgbClr val="000000"/>
                  </a:outerShdw>
                </a:effectLst>
                <a:latin typeface="Arial" charset="0"/>
              </a:rPr>
              <a:t>CORE </a:t>
            </a:r>
            <a:r>
              <a:rPr lang="en-GB" sz="3600" u="none" dirty="0" smtClean="0">
                <a:solidFill>
                  <a:srgbClr val="FFFFFF"/>
                </a:solidFill>
                <a:effectLst>
                  <a:outerShdw blurRad="38100" dist="38100" dir="2700000" algn="tl">
                    <a:srgbClr val="000000"/>
                  </a:outerShdw>
                </a:effectLst>
                <a:latin typeface="Arial" charset="0"/>
              </a:rPr>
              <a:t>VALUES</a:t>
            </a:r>
            <a:endParaRPr lang="en-GB" u="none" dirty="0">
              <a:solidFill>
                <a:srgbClr val="FFFFFF"/>
              </a:solidFill>
              <a:effectLst>
                <a:outerShdw blurRad="38100" dist="38100" dir="2700000" algn="tl">
                  <a:srgbClr val="000000"/>
                </a:outerShdw>
              </a:effectLst>
              <a:latin typeface="Arial" charset="0"/>
            </a:endParaRPr>
          </a:p>
        </p:txBody>
      </p:sp>
      <p:sp>
        <p:nvSpPr>
          <p:cNvPr id="3074" name="Text Box 2"/>
          <p:cNvSpPr txBox="1">
            <a:spLocks noChangeArrowheads="1"/>
          </p:cNvSpPr>
          <p:nvPr/>
        </p:nvSpPr>
        <p:spPr bwMode="auto">
          <a:xfrm>
            <a:off x="2209800" y="2368550"/>
            <a:ext cx="5262562" cy="1060450"/>
          </a:xfrm>
          <a:prstGeom prst="rect">
            <a:avLst/>
          </a:prstGeom>
          <a:noFill/>
          <a:ln w="9525">
            <a:noFill/>
            <a:round/>
            <a:headEnd/>
            <a:tailEnd/>
          </a:ln>
          <a:effectLst/>
        </p:spPr>
        <p:txBody>
          <a:bodyPr lIns="81639" tIns="40820" rIns="81639" bIns="40820"/>
          <a:lstStyle/>
          <a:p>
            <a:pPr>
              <a:lnSpc>
                <a:spcPct val="98000"/>
              </a:lnSpc>
              <a:buClr>
                <a:srgbClr val="FFFFFF"/>
              </a:buClr>
              <a:tabLst>
                <a:tab pos="656650" algn="l"/>
                <a:tab pos="1313299" algn="l"/>
                <a:tab pos="1969949" algn="l"/>
                <a:tab pos="2626599" algn="l"/>
                <a:tab pos="3283248" algn="l"/>
                <a:tab pos="3939898" algn="l"/>
                <a:tab pos="4596548" algn="l"/>
                <a:tab pos="5253198" algn="l"/>
                <a:tab pos="5909847" algn="l"/>
                <a:tab pos="6566497" algn="l"/>
                <a:tab pos="7223147" algn="l"/>
              </a:tabLst>
              <a:defRPr/>
            </a:pPr>
            <a:endParaRPr lang="en-GB" sz="6500" dirty="0">
              <a:solidFill>
                <a:srgbClr val="FFFFFF"/>
              </a:solidFill>
              <a:effectLst>
                <a:outerShdw blurRad="38100" dist="38100" dir="2700000" algn="tl">
                  <a:srgbClr val="000000"/>
                </a:outerShdw>
              </a:effectLst>
              <a:latin typeface="GoudyHvyface BT" pitchFamily="16" charset="0"/>
            </a:endParaRPr>
          </a:p>
        </p:txBody>
      </p:sp>
      <p:sp>
        <p:nvSpPr>
          <p:cNvPr id="8" name="Rectangle 7"/>
          <p:cNvSpPr/>
          <p:nvPr/>
        </p:nvSpPr>
        <p:spPr>
          <a:xfrm>
            <a:off x="381000" y="1981200"/>
            <a:ext cx="8382000" cy="523220"/>
          </a:xfrm>
          <a:prstGeom prst="rect">
            <a:avLst/>
          </a:prstGeom>
        </p:spPr>
        <p:txBody>
          <a:bodyPr>
            <a:spAutoFit/>
          </a:bodyPr>
          <a:lstStyle/>
          <a:p>
            <a:pPr algn="ctr">
              <a:spcBef>
                <a:spcPct val="50000"/>
              </a:spcBef>
              <a:defRPr/>
            </a:pPr>
            <a:r>
              <a:rPr lang="zh-CN" altLang="en-US" sz="2800" b="1" u="none" dirty="0" smtClean="0">
                <a:effectLst>
                  <a:outerShdw blurRad="38100" dist="38100" dir="2700000" algn="tl">
                    <a:srgbClr val="000000"/>
                  </a:outerShdw>
                </a:effectLst>
                <a:ea typeface="SimSun" pitchFamily="2" charset="-122"/>
              </a:rPr>
              <a:t>青年</a:t>
            </a:r>
            <a:r>
              <a:rPr lang="zh-CN" altLang="en-US" sz="2800" b="1" u="none" dirty="0">
                <a:effectLst>
                  <a:outerShdw blurRad="38100" dist="38100" dir="2700000" algn="tl">
                    <a:srgbClr val="000000"/>
                  </a:outerShdw>
                </a:effectLst>
                <a:ea typeface="SimSun" pitchFamily="2" charset="-122"/>
              </a:rPr>
              <a:t>挑战核心价值观 </a:t>
            </a:r>
            <a:endParaRPr lang="en-US" altLang="zh-CN" sz="2800" b="1" u="none" dirty="0">
              <a:effectLst>
                <a:outerShdw blurRad="38100" dist="38100" dir="2700000" algn="tl">
                  <a:srgbClr val="000000"/>
                </a:outerShdw>
              </a:effectLst>
              <a:ea typeface="SimSun" pitchFamily="2" charset="-122"/>
            </a:endParaRPr>
          </a:p>
        </p:txBody>
      </p:sp>
      <p:sp>
        <p:nvSpPr>
          <p:cNvPr id="13321" name="Date Placeholder 9"/>
          <p:cNvSpPr>
            <a:spLocks noGrp="1"/>
          </p:cNvSpPr>
          <p:nvPr>
            <p:ph type="dt" sz="quarter" idx="10"/>
          </p:nvPr>
        </p:nvSpPr>
        <p:spPr bwMode="auto">
          <a:xfrm>
            <a:off x="6629400" y="6202363"/>
            <a:ext cx="1752600" cy="385762"/>
          </a:xfrm>
          <a:noFill/>
          <a:ln>
            <a:miter lim="800000"/>
            <a:headEnd/>
            <a:tailEnd/>
          </a:ln>
        </p:spPr>
        <p:txBody>
          <a:bodyPr wrap="square" numCol="1" compatLnSpc="1">
            <a:prstTxWarp prst="textNoShape">
              <a:avLst/>
            </a:prstTxWarp>
          </a:bodyPr>
          <a:lstStyle/>
          <a:p>
            <a:r>
              <a:rPr lang="en-US" altLang="zh-CN" smtClean="0">
                <a:cs typeface="华文新魏"/>
              </a:rPr>
              <a:t>11-2009</a:t>
            </a:r>
            <a:endParaRPr lang="en-US" altLang="zh-CN" smtClean="0">
              <a:cs typeface="华文新魏"/>
            </a:endParaRPr>
          </a:p>
        </p:txBody>
      </p:sp>
      <p:sp>
        <p:nvSpPr>
          <p:cNvPr id="10" name="Rectangle 9"/>
          <p:cNvSpPr/>
          <p:nvPr/>
        </p:nvSpPr>
        <p:spPr>
          <a:xfrm>
            <a:off x="1676401" y="2743200"/>
            <a:ext cx="5417284" cy="1175706"/>
          </a:xfrm>
          <a:prstGeom prst="rect">
            <a:avLst/>
          </a:prstGeom>
        </p:spPr>
        <p:txBody>
          <a:bodyPr wrap="square">
            <a:spAutoFit/>
          </a:bodyPr>
          <a:lstStyle/>
          <a:p>
            <a:pPr marR="0" algn="ctr" eaLnBrk="1" hangingPunct="1">
              <a:lnSpc>
                <a:spcPct val="80000"/>
              </a:lnSpc>
            </a:pPr>
            <a:r>
              <a:rPr lang="en-US" altLang="zh-CN" sz="4400" b="1" dirty="0" smtClean="0">
                <a:effectLst>
                  <a:outerShdw blurRad="38100" dist="38100" dir="2700000" algn="tl">
                    <a:srgbClr val="000000">
                      <a:alpha val="43137"/>
                    </a:srgbClr>
                  </a:outerShdw>
                </a:effectLst>
                <a:ea typeface="SimSun" pitchFamily="2" charset="-122"/>
              </a:rPr>
              <a:t>Next Steps</a:t>
            </a:r>
          </a:p>
          <a:p>
            <a:pPr marR="0" algn="ctr" eaLnBrk="1" hangingPunct="1">
              <a:lnSpc>
                <a:spcPct val="80000"/>
              </a:lnSpc>
            </a:pPr>
            <a:r>
              <a:rPr lang="zh-CN" altLang="en-US" sz="4400" b="1" dirty="0" smtClean="0">
                <a:effectLst>
                  <a:outerShdw blurRad="38100" dist="38100" dir="2700000" algn="tl">
                    <a:srgbClr val="000000">
                      <a:alpha val="43137"/>
                    </a:srgbClr>
                  </a:outerShdw>
                </a:effectLst>
                <a:ea typeface="SimSun" pitchFamily="2" charset="-122"/>
              </a:rPr>
              <a:t>核心价值观总结</a:t>
            </a:r>
          </a:p>
        </p:txBody>
      </p:sp>
      <p:pic>
        <p:nvPicPr>
          <p:cNvPr id="11" name="Picture 3"/>
          <p:cNvPicPr>
            <a:picLocks noChangeAspect="1" noChangeArrowheads="1"/>
          </p:cNvPicPr>
          <p:nvPr/>
        </p:nvPicPr>
        <p:blipFill>
          <a:blip r:embed="rId3" cstate="print"/>
          <a:srcRect/>
          <a:stretch>
            <a:fillRect/>
          </a:stretch>
        </p:blipFill>
        <p:spPr bwMode="auto">
          <a:xfrm>
            <a:off x="5257800" y="3581400"/>
            <a:ext cx="2667000" cy="2592224"/>
          </a:xfrm>
          <a:prstGeom prst="rect">
            <a:avLst/>
          </a:prstGeom>
          <a:ln>
            <a:noFill/>
          </a:ln>
          <a:effectLst>
            <a:outerShdw blurRad="292100" dist="139700" dir="2700000" algn="tl" rotWithShape="0">
              <a:srgbClr val="333333">
                <a:alpha val="65000"/>
              </a:srgbClr>
            </a:outerShdw>
          </a:effectLst>
        </p:spPr>
      </p:pic>
      <p:pic>
        <p:nvPicPr>
          <p:cNvPr id="12" name="Picture 11" descr="Z GTC-clear.png"/>
          <p:cNvPicPr>
            <a:picLocks noChangeAspect="1"/>
          </p:cNvPicPr>
          <p:nvPr/>
        </p:nvPicPr>
        <p:blipFill>
          <a:blip r:embed="rId4" cstate="print"/>
          <a:stretch>
            <a:fillRect/>
          </a:stretch>
        </p:blipFill>
        <p:spPr>
          <a:xfrm>
            <a:off x="457200" y="3810000"/>
            <a:ext cx="4615502" cy="2569296"/>
          </a:xfrm>
          <a:prstGeom prst="rect">
            <a:avLst/>
          </a:prstGeom>
        </p:spPr>
      </p:pic>
    </p:spTree>
  </p:cSld>
  <p:clrMapOvr>
    <a:masterClrMapping/>
  </p:clrMapOvr>
  <p:transition spd="med">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p:txBody>
          <a:bodyPr/>
          <a:lstStyle/>
          <a:p>
            <a:pPr algn="ctr" eaLnBrk="1" hangingPunct="1">
              <a:buFont typeface="Wingdings 3" pitchFamily="18" charset="2"/>
              <a:buNone/>
            </a:pPr>
            <a:r>
              <a:rPr lang="en-US" altLang="zh-CN" sz="4800" b="1" dirty="0" smtClean="0">
                <a:effectLst>
                  <a:outerShdw blurRad="38100" dist="38100" dir="2700000" algn="tl">
                    <a:srgbClr val="000000">
                      <a:alpha val="43137"/>
                    </a:srgbClr>
                  </a:outerShdw>
                </a:effectLst>
                <a:ea typeface="SimSun" pitchFamily="2" charset="-122"/>
              </a:rPr>
              <a:t>www.Globaltc.org</a:t>
            </a:r>
          </a:p>
          <a:p>
            <a:pPr algn="ctr" eaLnBrk="1" hangingPunct="1">
              <a:buFont typeface="Wingdings 3" pitchFamily="18" charset="2"/>
              <a:buNone/>
            </a:pPr>
            <a:endParaRPr lang="en-US" altLang="zh-CN" sz="4800" b="1" dirty="0" smtClean="0">
              <a:effectLst>
                <a:outerShdw blurRad="38100" dist="38100" dir="2700000" algn="tl">
                  <a:srgbClr val="000000">
                    <a:alpha val="43137"/>
                  </a:srgbClr>
                </a:outerShdw>
              </a:effectLst>
              <a:ea typeface="SimSun" pitchFamily="2" charset="-122"/>
            </a:endParaRPr>
          </a:p>
          <a:p>
            <a:pPr algn="ctr" eaLnBrk="1" hangingPunct="1">
              <a:buFont typeface="Wingdings 3" pitchFamily="18" charset="2"/>
              <a:buNone/>
            </a:pPr>
            <a:r>
              <a:rPr lang="en-US" altLang="zh-CN" sz="4800" b="1" dirty="0" smtClean="0">
                <a:effectLst>
                  <a:outerShdw blurRad="38100" dist="38100" dir="2700000" algn="tl">
                    <a:srgbClr val="000000">
                      <a:alpha val="43137"/>
                    </a:srgbClr>
                  </a:outerShdw>
                </a:effectLst>
                <a:ea typeface="SimSun" pitchFamily="2" charset="-122"/>
              </a:rPr>
              <a:t>www.iTeenChallenge.org</a:t>
            </a:r>
          </a:p>
          <a:p>
            <a:pPr eaLnBrk="1" hangingPunct="1">
              <a:buFont typeface="Wingdings 3" pitchFamily="18" charset="2"/>
              <a:buNone/>
            </a:pPr>
            <a:endParaRPr lang="zh-CN" altLang="en-US" dirty="0" smtClean="0">
              <a:ea typeface="SimSun" pitchFamily="2" charset="-122"/>
            </a:endParaRPr>
          </a:p>
        </p:txBody>
      </p:sp>
      <p:pic>
        <p:nvPicPr>
          <p:cNvPr id="4" name="Picture 3" descr="Z GTC-clear.png"/>
          <p:cNvPicPr>
            <a:picLocks noChangeAspect="1"/>
          </p:cNvPicPr>
          <p:nvPr/>
        </p:nvPicPr>
        <p:blipFill>
          <a:blip r:embed="rId2" cstate="print"/>
          <a:stretch>
            <a:fillRect/>
          </a:stretch>
        </p:blipFill>
        <p:spPr>
          <a:xfrm>
            <a:off x="3887569" y="3962400"/>
            <a:ext cx="4341729" cy="2416896"/>
          </a:xfrm>
          <a:prstGeom prst="rect">
            <a:avLst/>
          </a:prstGeom>
        </p:spPr>
      </p:pic>
      <p:sp>
        <p:nvSpPr>
          <p:cNvPr id="5" name="Date Placeholder 4"/>
          <p:cNvSpPr>
            <a:spLocks noGrp="1"/>
          </p:cNvSpPr>
          <p:nvPr>
            <p:ph type="dt" sz="half" idx="10"/>
          </p:nvPr>
        </p:nvSpPr>
        <p:spPr/>
        <p:txBody>
          <a:bodyPr/>
          <a:lstStyle/>
          <a:p>
            <a:pPr>
              <a:defRPr/>
            </a:pPr>
            <a:r>
              <a:rPr lang="en-US" smtClean="0"/>
              <a:t>11-2009</a:t>
            </a:r>
            <a:endParaRPr lang="en-US"/>
          </a:p>
        </p:txBody>
      </p:sp>
      <p:sp>
        <p:nvSpPr>
          <p:cNvPr id="6" name="Slide Number Placeholder 5"/>
          <p:cNvSpPr>
            <a:spLocks noGrp="1"/>
          </p:cNvSpPr>
          <p:nvPr>
            <p:ph type="sldNum" sz="quarter" idx="12"/>
          </p:nvPr>
        </p:nvSpPr>
        <p:spPr/>
        <p:txBody>
          <a:bodyPr/>
          <a:lstStyle/>
          <a:p>
            <a:pPr>
              <a:defRPr/>
            </a:pPr>
            <a:fld id="{B0B78D34-830F-4A3C-9431-D2827C404434}" type="slidenum">
              <a:rPr lang="en-US" smtClean="0"/>
              <a:pPr>
                <a:defRPr/>
              </a:pPr>
              <a:t>10</a:t>
            </a:fld>
            <a:endParaRPr lang="en-US"/>
          </a:p>
        </p:txBody>
      </p:sp>
      <p:sp>
        <p:nvSpPr>
          <p:cNvPr id="7" name="Footer Placeholder 6"/>
          <p:cNvSpPr>
            <a:spLocks noGrp="1"/>
          </p:cNvSpPr>
          <p:nvPr>
            <p:ph type="ftr" sz="quarter" idx="11"/>
          </p:nvPr>
        </p:nvSpPr>
        <p:spPr/>
        <p:txBody>
          <a:bodyPr/>
          <a:lstStyle/>
          <a:p>
            <a:pPr>
              <a:defRPr/>
            </a:pPr>
            <a:r>
              <a:rPr lang="en-US" smtClean="0"/>
              <a:t>T101.13                                     iteenchallenge.org</a:t>
            </a:r>
            <a:endParaRPr lang="en-US"/>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762999" cy="4572000"/>
          </a:xfrm>
        </p:spPr>
        <p:txBody>
          <a:bodyPr/>
          <a:lstStyle/>
          <a:p>
            <a:pPr marL="623888" indent="-514350">
              <a:lnSpc>
                <a:spcPct val="90000"/>
              </a:lnSpc>
              <a:spcAft>
                <a:spcPts val="1000"/>
              </a:spcAft>
              <a:buFont typeface="Lucida Sans Unicode" pitchFamily="34" charset="0"/>
              <a:buAutoNum type="arabicPeriod"/>
            </a:pPr>
            <a:r>
              <a:rPr lang="en-US" altLang="zh-CN" sz="2200" dirty="0" smtClean="0">
                <a:ea typeface="SimSun" pitchFamily="2" charset="-122"/>
              </a:rPr>
              <a:t>Review these daily for at least one month.                                       </a:t>
            </a:r>
            <a:r>
              <a:rPr lang="zh-CN" altLang="en-US" sz="2200" dirty="0" smtClean="0">
                <a:ea typeface="SimSun" pitchFamily="2" charset="-122"/>
              </a:rPr>
              <a:t>每天复习这些内容，至少坚持一个月</a:t>
            </a:r>
          </a:p>
          <a:p>
            <a:pPr marL="623888" indent="-514350">
              <a:lnSpc>
                <a:spcPct val="90000"/>
              </a:lnSpc>
              <a:spcAft>
                <a:spcPts val="1000"/>
              </a:spcAft>
              <a:buFont typeface="Lucida Sans Unicode" pitchFamily="34" charset="0"/>
              <a:buAutoNum type="arabicPeriod"/>
            </a:pPr>
            <a:r>
              <a:rPr lang="en-US" altLang="zh-CN" sz="2200" dirty="0" smtClean="0">
                <a:ea typeface="SimSun" pitchFamily="2" charset="-122"/>
              </a:rPr>
              <a:t>Look for ways to express them in your daily activities.                                                                                          </a:t>
            </a:r>
            <a:r>
              <a:rPr lang="zh-CN" altLang="en-US" sz="2200" dirty="0" smtClean="0">
                <a:ea typeface="SimSun" pitchFamily="2" charset="-122"/>
              </a:rPr>
              <a:t>在日常活动中寻找机会来表现这些价值观。</a:t>
            </a:r>
          </a:p>
          <a:p>
            <a:pPr marL="623888" indent="-514350">
              <a:lnSpc>
                <a:spcPct val="90000"/>
              </a:lnSpc>
              <a:spcAft>
                <a:spcPts val="1000"/>
              </a:spcAft>
              <a:buFont typeface="Lucida Sans Unicode" pitchFamily="34" charset="0"/>
              <a:buAutoNum type="arabicPeriod"/>
            </a:pPr>
            <a:r>
              <a:rPr lang="en-US" altLang="zh-CN" sz="2200" dirty="0" smtClean="0">
                <a:ea typeface="SimSun" pitchFamily="2" charset="-122"/>
              </a:rPr>
              <a:t>As you plan your day, ask, what opportunities will come to show one of these core values?                                                                    </a:t>
            </a:r>
            <a:r>
              <a:rPr lang="zh-CN" altLang="en-US" sz="2200" dirty="0" smtClean="0">
                <a:ea typeface="SimSun" pitchFamily="2" charset="-122"/>
              </a:rPr>
              <a:t>在你计划一天生活的时候，想一想会有什么机会能让你展示这些价值观？</a:t>
            </a:r>
          </a:p>
          <a:p>
            <a:pPr marL="623888" indent="-514350">
              <a:lnSpc>
                <a:spcPct val="90000"/>
              </a:lnSpc>
              <a:spcAft>
                <a:spcPts val="1000"/>
              </a:spcAft>
              <a:buFont typeface="Lucida Sans Unicode" pitchFamily="34" charset="0"/>
              <a:buAutoNum type="arabicPeriod"/>
            </a:pPr>
            <a:r>
              <a:rPr lang="en-US" altLang="zh-CN" sz="2200" dirty="0" smtClean="0">
                <a:ea typeface="SimSun" pitchFamily="2" charset="-122"/>
              </a:rPr>
              <a:t>Create a plaque to hang in your place of work with these core values listed, so when people see them and ask what they mean, you can tell them more.                                                                      </a:t>
            </a:r>
            <a:r>
              <a:rPr lang="zh-CN" altLang="en-US" sz="2200" dirty="0" smtClean="0">
                <a:ea typeface="SimSun" pitchFamily="2" charset="-122"/>
              </a:rPr>
              <a:t>制作一块牌匾放在你工作的地方。上面列举这些核心价值观。当人们看到并提问时，你可以告诉他们更多的知识。</a:t>
            </a:r>
          </a:p>
          <a:p>
            <a:endParaRPr lang="en-US" dirty="0"/>
          </a:p>
        </p:txBody>
      </p:sp>
      <p:sp>
        <p:nvSpPr>
          <p:cNvPr id="3" name="Title 2"/>
          <p:cNvSpPr>
            <a:spLocks noGrp="1"/>
          </p:cNvSpPr>
          <p:nvPr>
            <p:ph type="title"/>
          </p:nvPr>
        </p:nvSpPr>
        <p:spPr/>
        <p:txBody>
          <a:bodyPr>
            <a:normAutofit/>
          </a:bodyPr>
          <a:lstStyle/>
          <a:p>
            <a:pPr>
              <a:lnSpc>
                <a:spcPct val="80000"/>
              </a:lnSpc>
            </a:pPr>
            <a:r>
              <a:rPr lang="en-US" altLang="zh-CN" sz="4000" b="1" dirty="0" smtClean="0">
                <a:effectLst>
                  <a:outerShdw blurRad="38100" dist="38100" dir="2700000" algn="tl">
                    <a:srgbClr val="000000">
                      <a:alpha val="43137"/>
                    </a:srgbClr>
                  </a:outerShdw>
                </a:effectLst>
                <a:ea typeface="SimSun" pitchFamily="2" charset="-122"/>
              </a:rPr>
              <a:t>Core Values Next Steps</a:t>
            </a:r>
            <a:br>
              <a:rPr lang="en-US" altLang="zh-CN" sz="4000" b="1" dirty="0" smtClean="0">
                <a:effectLst>
                  <a:outerShdw blurRad="38100" dist="38100" dir="2700000" algn="tl">
                    <a:srgbClr val="000000">
                      <a:alpha val="43137"/>
                    </a:srgbClr>
                  </a:outerShdw>
                </a:effectLst>
                <a:ea typeface="SimSun" pitchFamily="2" charset="-122"/>
              </a:rPr>
            </a:br>
            <a:r>
              <a:rPr lang="zh-CN" altLang="en-US" sz="4000" b="1" dirty="0" smtClean="0">
                <a:effectLst>
                  <a:outerShdw blurRad="38100" dist="38100" dir="2700000" algn="tl">
                    <a:srgbClr val="000000">
                      <a:alpha val="43137"/>
                    </a:srgbClr>
                  </a:outerShdw>
                </a:effectLst>
                <a:ea typeface="SimSun" pitchFamily="2" charset="-122"/>
              </a:rPr>
              <a:t>核心价值观总结</a:t>
            </a:r>
            <a:endParaRPr lang="en-US" dirty="0"/>
          </a:p>
        </p:txBody>
      </p:sp>
      <p:pic>
        <p:nvPicPr>
          <p:cNvPr id="4" name="Picture 14" descr="BLP0034166_P"/>
          <p:cNvPicPr>
            <a:picLocks noChangeAspect="1" noChangeArrowheads="1"/>
          </p:cNvPicPr>
          <p:nvPr/>
        </p:nvPicPr>
        <p:blipFill>
          <a:blip r:embed="rId2" cstate="print"/>
          <a:srcRect/>
          <a:stretch>
            <a:fillRect/>
          </a:stretch>
        </p:blipFill>
        <p:spPr bwMode="auto">
          <a:xfrm>
            <a:off x="6172200" y="228600"/>
            <a:ext cx="2421626" cy="1676400"/>
          </a:xfrm>
          <a:prstGeom prst="rect">
            <a:avLst/>
          </a:prstGeom>
          <a:ln>
            <a:noFill/>
          </a:ln>
          <a:effectLst>
            <a:softEdge rad="112500"/>
          </a:effectLst>
        </p:spPr>
      </p:pic>
      <p:sp>
        <p:nvSpPr>
          <p:cNvPr id="5" name="Date Placeholder 4"/>
          <p:cNvSpPr>
            <a:spLocks noGrp="1"/>
          </p:cNvSpPr>
          <p:nvPr>
            <p:ph type="dt" sz="half" idx="10"/>
          </p:nvPr>
        </p:nvSpPr>
        <p:spPr/>
        <p:txBody>
          <a:bodyPr/>
          <a:lstStyle/>
          <a:p>
            <a:pPr>
              <a:defRPr/>
            </a:pPr>
            <a:r>
              <a:rPr lang="en-US" smtClean="0"/>
              <a:t>11-2009</a:t>
            </a:r>
            <a:endParaRPr lang="en-US"/>
          </a:p>
        </p:txBody>
      </p:sp>
      <p:sp>
        <p:nvSpPr>
          <p:cNvPr id="6" name="Slide Number Placeholder 5"/>
          <p:cNvSpPr>
            <a:spLocks noGrp="1"/>
          </p:cNvSpPr>
          <p:nvPr>
            <p:ph type="sldNum" sz="quarter" idx="12"/>
          </p:nvPr>
        </p:nvSpPr>
        <p:spPr/>
        <p:txBody>
          <a:bodyPr/>
          <a:lstStyle/>
          <a:p>
            <a:pPr>
              <a:defRPr/>
            </a:pPr>
            <a:fld id="{B0B78D34-830F-4A3C-9431-D2827C404434}" type="slidenum">
              <a:rPr lang="en-US" smtClean="0"/>
              <a:pPr>
                <a:defRPr/>
              </a:pPr>
              <a:t>2</a:t>
            </a:fld>
            <a:endParaRPr lang="en-US"/>
          </a:p>
        </p:txBody>
      </p:sp>
      <p:sp>
        <p:nvSpPr>
          <p:cNvPr id="7" name="Footer Placeholder 6"/>
          <p:cNvSpPr>
            <a:spLocks noGrp="1"/>
          </p:cNvSpPr>
          <p:nvPr>
            <p:ph type="ftr" sz="quarter" idx="11"/>
          </p:nvPr>
        </p:nvSpPr>
        <p:spPr/>
        <p:txBody>
          <a:bodyPr/>
          <a:lstStyle/>
          <a:p>
            <a:pPr>
              <a:defRPr/>
            </a:pPr>
            <a:r>
              <a:rPr lang="en-US" smtClean="0"/>
              <a:t>T101.13                                     iteenchallenge.org</a:t>
            </a:r>
            <a:endParaRPr lang="en-US"/>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3888" indent="-514350">
              <a:spcAft>
                <a:spcPts val="800"/>
              </a:spcAft>
              <a:buFont typeface="Lucida Sans Unicode" pitchFamily="34" charset="0"/>
              <a:buAutoNum type="arabicPeriod" startAt="5"/>
            </a:pPr>
            <a:r>
              <a:rPr lang="en-US" altLang="zh-CN" sz="2400" dirty="0" smtClean="0">
                <a:ea typeface="SimSun" pitchFamily="2" charset="-122"/>
              </a:rPr>
              <a:t>Commit to living out the heart of Jesus in your life as you practice these core values.                                                     </a:t>
            </a:r>
            <a:r>
              <a:rPr lang="zh-CN" altLang="en-US" sz="2400" dirty="0" smtClean="0">
                <a:ea typeface="SimSun" pitchFamily="2" charset="-122"/>
              </a:rPr>
              <a:t>以基督的心来实践这些价值观。</a:t>
            </a:r>
          </a:p>
          <a:p>
            <a:pPr marL="623888" indent="-514350">
              <a:spcAft>
                <a:spcPts val="800"/>
              </a:spcAft>
              <a:buFont typeface="Lucida Sans Unicode" pitchFamily="34" charset="0"/>
              <a:buAutoNum type="arabicPeriod" startAt="5"/>
            </a:pPr>
            <a:r>
              <a:rPr lang="en-US" altLang="zh-CN" sz="2400" dirty="0" smtClean="0">
                <a:ea typeface="SimSun" pitchFamily="2" charset="-122"/>
              </a:rPr>
              <a:t>Pray specifically and ask God to help you see opportunities to demonstrate these each day.</a:t>
            </a:r>
            <a:r>
              <a:rPr lang="zh-CN" altLang="en-US" sz="2400" dirty="0" smtClean="0">
                <a:ea typeface="SimSun" pitchFamily="2" charset="-122"/>
              </a:rPr>
              <a:t>每天为此做专门祷告，请神帮助你看到能展示这些价值观的机会。</a:t>
            </a:r>
          </a:p>
          <a:p>
            <a:pPr marL="623888" indent="-514350">
              <a:spcAft>
                <a:spcPts val="800"/>
              </a:spcAft>
              <a:buFont typeface="Lucida Sans Unicode" pitchFamily="34" charset="0"/>
              <a:buAutoNum type="arabicPeriod" startAt="5"/>
            </a:pPr>
            <a:r>
              <a:rPr lang="en-US" altLang="zh-CN" sz="2400" dirty="0" smtClean="0">
                <a:ea typeface="SimSun" pitchFamily="2" charset="-122"/>
              </a:rPr>
              <a:t>At your staff meetings each week, select one of these core values for the next week and challenge them to bring to the next staff meeting examples of how they have lived out this core value.                                            </a:t>
            </a:r>
            <a:r>
              <a:rPr lang="zh-CN" altLang="en-US" sz="2400" dirty="0" smtClean="0">
                <a:ea typeface="SimSun" pitchFamily="2" charset="-122"/>
              </a:rPr>
              <a:t>在每周的员工会议上，挑选一个价值观作为下周的实践目标。鼓励他们在下周的会议上分享实践经验。</a:t>
            </a:r>
            <a:endParaRPr lang="en-US" altLang="zh-CN" sz="2200" dirty="0" smtClean="0">
              <a:ea typeface="SimSun" pitchFamily="2" charset="-122"/>
            </a:endParaRPr>
          </a:p>
          <a:p>
            <a:endParaRPr lang="en-US" dirty="0"/>
          </a:p>
        </p:txBody>
      </p:sp>
      <p:sp>
        <p:nvSpPr>
          <p:cNvPr id="3" name="Title 2"/>
          <p:cNvSpPr>
            <a:spLocks noGrp="1"/>
          </p:cNvSpPr>
          <p:nvPr>
            <p:ph type="title"/>
          </p:nvPr>
        </p:nvSpPr>
        <p:spPr/>
        <p:txBody>
          <a:bodyPr>
            <a:normAutofit/>
          </a:bodyPr>
          <a:lstStyle/>
          <a:p>
            <a:pPr>
              <a:lnSpc>
                <a:spcPct val="80000"/>
              </a:lnSpc>
            </a:pPr>
            <a:r>
              <a:rPr lang="en-US" altLang="zh-CN" sz="4000" b="1" dirty="0" smtClean="0">
                <a:effectLst>
                  <a:outerShdw blurRad="38100" dist="38100" dir="2700000" algn="tl">
                    <a:srgbClr val="000000">
                      <a:alpha val="43137"/>
                    </a:srgbClr>
                  </a:outerShdw>
                </a:effectLst>
                <a:ea typeface="SimSun" pitchFamily="2" charset="-122"/>
              </a:rPr>
              <a:t>Core Values Next Steps</a:t>
            </a:r>
            <a:br>
              <a:rPr lang="en-US" altLang="zh-CN" sz="4000" b="1" dirty="0" smtClean="0">
                <a:effectLst>
                  <a:outerShdw blurRad="38100" dist="38100" dir="2700000" algn="tl">
                    <a:srgbClr val="000000">
                      <a:alpha val="43137"/>
                    </a:srgbClr>
                  </a:outerShdw>
                </a:effectLst>
                <a:ea typeface="SimSun" pitchFamily="2" charset="-122"/>
              </a:rPr>
            </a:br>
            <a:r>
              <a:rPr lang="zh-CN" altLang="en-US" sz="4000" b="1" dirty="0" smtClean="0">
                <a:effectLst>
                  <a:outerShdw blurRad="38100" dist="38100" dir="2700000" algn="tl">
                    <a:srgbClr val="000000">
                      <a:alpha val="43137"/>
                    </a:srgbClr>
                  </a:outerShdw>
                </a:effectLst>
                <a:ea typeface="SimSun" pitchFamily="2" charset="-122"/>
              </a:rPr>
              <a:t>核心价值观总结</a:t>
            </a:r>
            <a:endParaRPr lang="en-US" dirty="0"/>
          </a:p>
        </p:txBody>
      </p:sp>
      <p:pic>
        <p:nvPicPr>
          <p:cNvPr id="4" name="Picture 3" descr="images%5Cintegrity"/>
          <p:cNvPicPr>
            <a:picLocks noChangeAspect="1" noChangeArrowheads="1"/>
          </p:cNvPicPr>
          <p:nvPr/>
        </p:nvPicPr>
        <p:blipFill>
          <a:blip r:embed="rId2" cstate="print"/>
          <a:srcRect/>
          <a:stretch>
            <a:fillRect/>
          </a:stretch>
        </p:blipFill>
        <p:spPr bwMode="auto">
          <a:xfrm>
            <a:off x="6248400" y="152400"/>
            <a:ext cx="2057400" cy="1543050"/>
          </a:xfrm>
          <a:prstGeom prst="rect">
            <a:avLst/>
          </a:prstGeom>
          <a:ln>
            <a:noFill/>
          </a:ln>
          <a:effectLst>
            <a:softEdge rad="112500"/>
          </a:effectLst>
        </p:spPr>
      </p:pic>
      <p:sp>
        <p:nvSpPr>
          <p:cNvPr id="5" name="Date Placeholder 4"/>
          <p:cNvSpPr>
            <a:spLocks noGrp="1"/>
          </p:cNvSpPr>
          <p:nvPr>
            <p:ph type="dt" sz="half" idx="10"/>
          </p:nvPr>
        </p:nvSpPr>
        <p:spPr/>
        <p:txBody>
          <a:bodyPr/>
          <a:lstStyle/>
          <a:p>
            <a:pPr>
              <a:defRPr/>
            </a:pPr>
            <a:r>
              <a:rPr lang="en-US" smtClean="0"/>
              <a:t>11-2009</a:t>
            </a:r>
            <a:endParaRPr lang="en-US"/>
          </a:p>
        </p:txBody>
      </p:sp>
      <p:sp>
        <p:nvSpPr>
          <p:cNvPr id="6" name="Slide Number Placeholder 5"/>
          <p:cNvSpPr>
            <a:spLocks noGrp="1"/>
          </p:cNvSpPr>
          <p:nvPr>
            <p:ph type="sldNum" sz="quarter" idx="12"/>
          </p:nvPr>
        </p:nvSpPr>
        <p:spPr/>
        <p:txBody>
          <a:bodyPr/>
          <a:lstStyle/>
          <a:p>
            <a:pPr>
              <a:defRPr/>
            </a:pPr>
            <a:fld id="{B0B78D34-830F-4A3C-9431-D2827C404434}" type="slidenum">
              <a:rPr lang="en-US" smtClean="0"/>
              <a:pPr>
                <a:defRPr/>
              </a:pPr>
              <a:t>3</a:t>
            </a:fld>
            <a:endParaRPr lang="en-US"/>
          </a:p>
        </p:txBody>
      </p:sp>
      <p:sp>
        <p:nvSpPr>
          <p:cNvPr id="7" name="Footer Placeholder 6"/>
          <p:cNvSpPr>
            <a:spLocks noGrp="1"/>
          </p:cNvSpPr>
          <p:nvPr>
            <p:ph type="ftr" sz="quarter" idx="11"/>
          </p:nvPr>
        </p:nvSpPr>
        <p:spPr/>
        <p:txBody>
          <a:bodyPr/>
          <a:lstStyle/>
          <a:p>
            <a:pPr>
              <a:defRPr/>
            </a:pPr>
            <a:r>
              <a:rPr lang="en-US" smtClean="0"/>
              <a:t>T101.13                                     iteenchallenge.org</a:t>
            </a:r>
            <a:endParaRPr lang="en-US"/>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3888" indent="-514350">
              <a:spcAft>
                <a:spcPts val="800"/>
              </a:spcAft>
              <a:buFont typeface="Lucida Sans Unicode" pitchFamily="34" charset="0"/>
              <a:buAutoNum type="arabicPeriod" startAt="8"/>
            </a:pPr>
            <a:r>
              <a:rPr lang="en-US" altLang="zh-CN" sz="2200" dirty="0" smtClean="0">
                <a:ea typeface="SimSun" pitchFamily="2" charset="-122"/>
              </a:rPr>
              <a:t>Ask your staff and your family to hold you accountable so if you are acting without one of these core values, they will bring it to your attention.                                                                       </a:t>
            </a:r>
            <a:r>
              <a:rPr lang="zh-CN" altLang="en-US" sz="2200" dirty="0" smtClean="0">
                <a:ea typeface="SimSun" pitchFamily="2" charset="-122"/>
              </a:rPr>
              <a:t>请你的同工和家人监督你。如果你的行为中没有体现这些价值观，他们会提醒你。</a:t>
            </a:r>
          </a:p>
          <a:p>
            <a:pPr marL="623888" indent="-514350">
              <a:buFont typeface="Lucida Sans Unicode" pitchFamily="34" charset="0"/>
              <a:buAutoNum type="arabicPeriod" startAt="8"/>
            </a:pPr>
            <a:r>
              <a:rPr lang="en-US" altLang="zh-CN" sz="2200" dirty="0" smtClean="0">
                <a:ea typeface="SimSun" pitchFamily="2" charset="-122"/>
              </a:rPr>
              <a:t>Determine to use these core values in big decisions in your life. Ask yourself, How can </a:t>
            </a:r>
            <a:r>
              <a:rPr lang="en-US" altLang="zh-CN" sz="2200" u="sng" dirty="0" smtClean="0">
                <a:ea typeface="SimSun" pitchFamily="2" charset="-122"/>
              </a:rPr>
              <a:t>integrity</a:t>
            </a:r>
            <a:r>
              <a:rPr lang="en-US" altLang="zh-CN" sz="2200" dirty="0" smtClean="0">
                <a:ea typeface="SimSun" pitchFamily="2" charset="-122"/>
              </a:rPr>
              <a:t> speak to this decision?                                  </a:t>
            </a:r>
            <a:r>
              <a:rPr lang="zh-CN" altLang="en-US" sz="2200" dirty="0" smtClean="0">
                <a:ea typeface="SimSun" pitchFamily="2" charset="-122"/>
              </a:rPr>
              <a:t>在你的生命中做重大决策时，应用这些价值观。问问自己，</a:t>
            </a:r>
            <a:r>
              <a:rPr lang="zh-CN" altLang="en-US" sz="2200" u="sng" dirty="0" smtClean="0">
                <a:ea typeface="SimSun" pitchFamily="2" charset="-122"/>
              </a:rPr>
              <a:t>正直</a:t>
            </a:r>
            <a:r>
              <a:rPr lang="zh-CN" altLang="en-US" sz="2200" dirty="0" smtClean="0">
                <a:ea typeface="SimSun" pitchFamily="2" charset="-122"/>
              </a:rPr>
              <a:t>会如何评价这个决定？</a:t>
            </a:r>
          </a:p>
          <a:p>
            <a:pPr marL="623888" indent="-514350">
              <a:buFont typeface="Lucida Sans Unicode" pitchFamily="34" charset="0"/>
              <a:buAutoNum type="arabicPeriod" startAt="8"/>
            </a:pPr>
            <a:r>
              <a:rPr lang="en-US" altLang="zh-CN" sz="2200" dirty="0" smtClean="0">
                <a:ea typeface="SimSun" pitchFamily="2" charset="-122"/>
              </a:rPr>
              <a:t>At the end of the day, reflect on situations where you were able to use a core value.                                                               </a:t>
            </a:r>
            <a:r>
              <a:rPr lang="zh-CN" altLang="en-US" sz="2200" dirty="0" smtClean="0">
                <a:ea typeface="SimSun" pitchFamily="2" charset="-122"/>
              </a:rPr>
              <a:t>一天结束时，回想一下你应用到了某个价值观时的情况。</a:t>
            </a:r>
          </a:p>
          <a:p>
            <a:endParaRPr lang="en-US" dirty="0"/>
          </a:p>
        </p:txBody>
      </p:sp>
      <p:sp>
        <p:nvSpPr>
          <p:cNvPr id="3" name="Title 2"/>
          <p:cNvSpPr>
            <a:spLocks noGrp="1"/>
          </p:cNvSpPr>
          <p:nvPr>
            <p:ph type="title"/>
          </p:nvPr>
        </p:nvSpPr>
        <p:spPr/>
        <p:txBody>
          <a:bodyPr>
            <a:normAutofit/>
          </a:bodyPr>
          <a:lstStyle/>
          <a:p>
            <a:pPr>
              <a:lnSpc>
                <a:spcPct val="80000"/>
              </a:lnSpc>
            </a:pPr>
            <a:r>
              <a:rPr lang="en-US" altLang="zh-CN" sz="4000" b="1" dirty="0" smtClean="0">
                <a:effectLst>
                  <a:outerShdw blurRad="38100" dist="38100" dir="2700000" algn="tl">
                    <a:srgbClr val="000000">
                      <a:alpha val="43137"/>
                    </a:srgbClr>
                  </a:outerShdw>
                </a:effectLst>
                <a:ea typeface="SimSun" pitchFamily="2" charset="-122"/>
              </a:rPr>
              <a:t>Core Values Next Steps</a:t>
            </a:r>
            <a:br>
              <a:rPr lang="en-US" altLang="zh-CN" sz="4000" b="1" dirty="0" smtClean="0">
                <a:effectLst>
                  <a:outerShdw blurRad="38100" dist="38100" dir="2700000" algn="tl">
                    <a:srgbClr val="000000">
                      <a:alpha val="43137"/>
                    </a:srgbClr>
                  </a:outerShdw>
                </a:effectLst>
                <a:ea typeface="SimSun" pitchFamily="2" charset="-122"/>
              </a:rPr>
            </a:br>
            <a:r>
              <a:rPr lang="zh-CN" altLang="en-US" sz="4000" b="1" dirty="0" smtClean="0">
                <a:effectLst>
                  <a:outerShdw blurRad="38100" dist="38100" dir="2700000" algn="tl">
                    <a:srgbClr val="000000">
                      <a:alpha val="43137"/>
                    </a:srgbClr>
                  </a:outerShdw>
                </a:effectLst>
                <a:ea typeface="SimSun" pitchFamily="2" charset="-122"/>
              </a:rPr>
              <a:t>核心价值观总结</a:t>
            </a:r>
            <a:endParaRPr lang="en-US" dirty="0"/>
          </a:p>
        </p:txBody>
      </p:sp>
      <p:pic>
        <p:nvPicPr>
          <p:cNvPr id="4" name="Picture 8" descr="hands_together_edit"/>
          <p:cNvPicPr>
            <a:picLocks noChangeAspect="1" noChangeArrowheads="1"/>
          </p:cNvPicPr>
          <p:nvPr/>
        </p:nvPicPr>
        <p:blipFill>
          <a:blip r:embed="rId2" cstate="print"/>
          <a:srcRect/>
          <a:stretch>
            <a:fillRect/>
          </a:stretch>
        </p:blipFill>
        <p:spPr bwMode="auto">
          <a:xfrm>
            <a:off x="6477000" y="304800"/>
            <a:ext cx="1810176" cy="1275451"/>
          </a:xfrm>
          <a:prstGeom prst="rect">
            <a:avLst/>
          </a:prstGeom>
          <a:noFill/>
        </p:spPr>
      </p:pic>
      <p:sp>
        <p:nvSpPr>
          <p:cNvPr id="5" name="Date Placeholder 4"/>
          <p:cNvSpPr>
            <a:spLocks noGrp="1"/>
          </p:cNvSpPr>
          <p:nvPr>
            <p:ph type="dt" sz="half" idx="10"/>
          </p:nvPr>
        </p:nvSpPr>
        <p:spPr/>
        <p:txBody>
          <a:bodyPr/>
          <a:lstStyle/>
          <a:p>
            <a:pPr>
              <a:defRPr/>
            </a:pPr>
            <a:r>
              <a:rPr lang="en-US" smtClean="0"/>
              <a:t>11-2009</a:t>
            </a:r>
            <a:endParaRPr lang="en-US"/>
          </a:p>
        </p:txBody>
      </p:sp>
      <p:sp>
        <p:nvSpPr>
          <p:cNvPr id="6" name="Slide Number Placeholder 5"/>
          <p:cNvSpPr>
            <a:spLocks noGrp="1"/>
          </p:cNvSpPr>
          <p:nvPr>
            <p:ph type="sldNum" sz="quarter" idx="12"/>
          </p:nvPr>
        </p:nvSpPr>
        <p:spPr/>
        <p:txBody>
          <a:bodyPr/>
          <a:lstStyle/>
          <a:p>
            <a:pPr>
              <a:defRPr/>
            </a:pPr>
            <a:fld id="{B0B78D34-830F-4A3C-9431-D2827C404434}" type="slidenum">
              <a:rPr lang="en-US" smtClean="0"/>
              <a:pPr>
                <a:defRPr/>
              </a:pPr>
              <a:t>4</a:t>
            </a:fld>
            <a:endParaRPr lang="en-US"/>
          </a:p>
        </p:txBody>
      </p:sp>
      <p:sp>
        <p:nvSpPr>
          <p:cNvPr id="7" name="Footer Placeholder 6"/>
          <p:cNvSpPr>
            <a:spLocks noGrp="1"/>
          </p:cNvSpPr>
          <p:nvPr>
            <p:ph type="ftr" sz="quarter" idx="11"/>
          </p:nvPr>
        </p:nvSpPr>
        <p:spPr/>
        <p:txBody>
          <a:bodyPr/>
          <a:lstStyle/>
          <a:p>
            <a:pPr>
              <a:defRPr/>
            </a:pPr>
            <a:r>
              <a:rPr lang="en-US" smtClean="0"/>
              <a:t>T101.13                                     iteenchallenge.org</a:t>
            </a:r>
            <a:endParaRPr lang="en-US"/>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1676400"/>
            <a:ext cx="8229600" cy="4419600"/>
          </a:xfrm>
        </p:spPr>
        <p:txBody>
          <a:bodyPr/>
          <a:lstStyle/>
          <a:p>
            <a:pPr marL="623888" indent="-514350">
              <a:lnSpc>
                <a:spcPct val="80000"/>
              </a:lnSpc>
              <a:spcAft>
                <a:spcPts val="1000"/>
              </a:spcAft>
              <a:buFont typeface="Lucida Sans Unicode" pitchFamily="34" charset="0"/>
              <a:buAutoNum type="arabicPeriod" startAt="11"/>
            </a:pPr>
            <a:r>
              <a:rPr lang="en-US" altLang="zh-CN" sz="2400" dirty="0" smtClean="0">
                <a:ea typeface="SimSun" pitchFamily="2" charset="-122"/>
              </a:rPr>
              <a:t>Make one core value your target for a </a:t>
            </a:r>
            <a:r>
              <a:rPr lang="en-US" altLang="zh-CN" sz="2400" dirty="0" smtClean="0">
                <a:ea typeface="SimSun" pitchFamily="2" charset="-122"/>
              </a:rPr>
              <a:t>                         whole </a:t>
            </a:r>
            <a:r>
              <a:rPr lang="en-US" altLang="zh-CN" sz="2400" dirty="0" smtClean="0">
                <a:ea typeface="SimSun" pitchFamily="2" charset="-122"/>
              </a:rPr>
              <a:t>week, looking for ways to apply it in your life.                           </a:t>
            </a:r>
            <a:r>
              <a:rPr lang="zh-CN" altLang="en-US" sz="2400" dirty="0" smtClean="0">
                <a:ea typeface="SimSun" pitchFamily="2" charset="-122"/>
              </a:rPr>
              <a:t>一周选定一个价值观作为目标，寻找实践它的机会。</a:t>
            </a:r>
          </a:p>
          <a:p>
            <a:pPr marL="623888" indent="-514350">
              <a:lnSpc>
                <a:spcPct val="80000"/>
              </a:lnSpc>
              <a:spcAft>
                <a:spcPts val="1000"/>
              </a:spcAft>
              <a:buFont typeface="Lucida Sans Unicode" pitchFamily="34" charset="0"/>
              <a:buAutoNum type="arabicPeriod" startAt="11"/>
            </a:pPr>
            <a:r>
              <a:rPr lang="en-US" altLang="zh-CN" sz="2400" dirty="0" smtClean="0">
                <a:ea typeface="SimSun" pitchFamily="2" charset="-122"/>
              </a:rPr>
              <a:t>Talk about these life examples of core values with your family, your co-workers.                                          </a:t>
            </a:r>
            <a:r>
              <a:rPr lang="en-US" altLang="zh-CN" sz="2400" dirty="0" smtClean="0">
                <a:ea typeface="SimSun" pitchFamily="2" charset="-122"/>
              </a:rPr>
              <a:t>           </a:t>
            </a:r>
            <a:r>
              <a:rPr lang="zh-CN" altLang="en-US" sz="2400" dirty="0" smtClean="0">
                <a:ea typeface="SimSun" pitchFamily="2" charset="-122"/>
              </a:rPr>
              <a:t>与</a:t>
            </a:r>
            <a:r>
              <a:rPr lang="zh-CN" altLang="en-US" sz="2400" dirty="0" smtClean="0">
                <a:ea typeface="SimSun" pitchFamily="2" charset="-122"/>
              </a:rPr>
              <a:t>家人和同事谈论这些价值观的生活事例。</a:t>
            </a:r>
          </a:p>
          <a:p>
            <a:pPr marL="623888" indent="-514350">
              <a:lnSpc>
                <a:spcPct val="80000"/>
              </a:lnSpc>
              <a:spcAft>
                <a:spcPts val="1000"/>
              </a:spcAft>
              <a:buFont typeface="Lucida Sans Unicode" pitchFamily="34" charset="0"/>
              <a:buAutoNum type="arabicPeriod" startAt="11"/>
            </a:pPr>
            <a:r>
              <a:rPr lang="en-US" altLang="zh-CN" sz="2400" dirty="0" smtClean="0">
                <a:ea typeface="SimSun" pitchFamily="2" charset="-122"/>
              </a:rPr>
              <a:t>In your Bible study look for examples of these core values.                                                             </a:t>
            </a:r>
            <a:r>
              <a:rPr lang="en-US" altLang="zh-CN" sz="2400" dirty="0" smtClean="0">
                <a:ea typeface="SimSun" pitchFamily="2" charset="-122"/>
              </a:rPr>
              <a:t>                     </a:t>
            </a:r>
            <a:r>
              <a:rPr lang="zh-CN" altLang="en-US" sz="2400" dirty="0" smtClean="0">
                <a:ea typeface="SimSun" pitchFamily="2" charset="-122"/>
              </a:rPr>
              <a:t>学习圣经时，寻找这些价值观的榜样。</a:t>
            </a:r>
          </a:p>
          <a:p>
            <a:pPr marL="623888" indent="-514350">
              <a:lnSpc>
                <a:spcPct val="80000"/>
              </a:lnSpc>
              <a:spcAft>
                <a:spcPts val="1000"/>
              </a:spcAft>
              <a:buFont typeface="Lucida Sans Unicode" pitchFamily="34" charset="0"/>
              <a:buAutoNum type="arabicPeriod" startAt="11"/>
            </a:pPr>
            <a:r>
              <a:rPr lang="en-US" altLang="zh-CN" sz="2400" dirty="0" smtClean="0">
                <a:ea typeface="SimSun" pitchFamily="2" charset="-122"/>
              </a:rPr>
              <a:t>Develop a notebook, a journal, or a file where you write down your experiences of living out each core value.                                                                    </a:t>
            </a:r>
            <a:r>
              <a:rPr lang="zh-CN" altLang="en-US" sz="2400" dirty="0" smtClean="0">
                <a:ea typeface="SimSun" pitchFamily="2" charset="-122"/>
              </a:rPr>
              <a:t>准备一个笔记本或文件夹，记录下你的实践经历。</a:t>
            </a:r>
          </a:p>
          <a:p>
            <a:endParaRPr lang="en-US" sz="2400" dirty="0"/>
          </a:p>
        </p:txBody>
      </p:sp>
      <p:sp>
        <p:nvSpPr>
          <p:cNvPr id="3" name="Title 2"/>
          <p:cNvSpPr>
            <a:spLocks noGrp="1"/>
          </p:cNvSpPr>
          <p:nvPr>
            <p:ph type="title"/>
          </p:nvPr>
        </p:nvSpPr>
        <p:spPr/>
        <p:txBody>
          <a:bodyPr>
            <a:normAutofit/>
          </a:bodyPr>
          <a:lstStyle/>
          <a:p>
            <a:pPr>
              <a:lnSpc>
                <a:spcPct val="80000"/>
              </a:lnSpc>
            </a:pPr>
            <a:r>
              <a:rPr lang="en-US" altLang="zh-CN" sz="4000" b="1" dirty="0" smtClean="0">
                <a:effectLst>
                  <a:outerShdw blurRad="38100" dist="38100" dir="2700000" algn="tl">
                    <a:srgbClr val="000000">
                      <a:alpha val="43137"/>
                    </a:srgbClr>
                  </a:outerShdw>
                </a:effectLst>
                <a:ea typeface="SimSun" pitchFamily="2" charset="-122"/>
              </a:rPr>
              <a:t>Core Values Next Steps</a:t>
            </a:r>
            <a:br>
              <a:rPr lang="en-US" altLang="zh-CN" sz="4000" b="1" dirty="0" smtClean="0">
                <a:effectLst>
                  <a:outerShdw blurRad="38100" dist="38100" dir="2700000" algn="tl">
                    <a:srgbClr val="000000">
                      <a:alpha val="43137"/>
                    </a:srgbClr>
                  </a:outerShdw>
                </a:effectLst>
                <a:ea typeface="SimSun" pitchFamily="2" charset="-122"/>
              </a:rPr>
            </a:br>
            <a:r>
              <a:rPr lang="zh-CN" altLang="en-US" sz="4000" b="1" dirty="0" smtClean="0">
                <a:effectLst>
                  <a:outerShdw blurRad="38100" dist="38100" dir="2700000" algn="tl">
                    <a:srgbClr val="000000">
                      <a:alpha val="43137"/>
                    </a:srgbClr>
                  </a:outerShdw>
                </a:effectLst>
                <a:ea typeface="SimSun" pitchFamily="2" charset="-122"/>
              </a:rPr>
              <a:t>核心价值观总结</a:t>
            </a:r>
            <a:endParaRPr lang="en-US" dirty="0"/>
          </a:p>
        </p:txBody>
      </p:sp>
      <p:pic>
        <p:nvPicPr>
          <p:cNvPr id="4" name="Picture 7" descr="Little girl praying"/>
          <p:cNvPicPr>
            <a:picLocks noChangeAspect="1" noChangeArrowheads="1"/>
          </p:cNvPicPr>
          <p:nvPr/>
        </p:nvPicPr>
        <p:blipFill>
          <a:blip r:embed="rId2" cstate="print"/>
          <a:srcRect/>
          <a:stretch>
            <a:fillRect/>
          </a:stretch>
        </p:blipFill>
        <p:spPr bwMode="auto">
          <a:xfrm>
            <a:off x="6400800" y="228600"/>
            <a:ext cx="1600200" cy="16002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pPr>
              <a:defRPr/>
            </a:pPr>
            <a:r>
              <a:rPr lang="en-US" smtClean="0"/>
              <a:t>11-2009</a:t>
            </a:r>
            <a:endParaRPr lang="en-US"/>
          </a:p>
        </p:txBody>
      </p:sp>
      <p:sp>
        <p:nvSpPr>
          <p:cNvPr id="6" name="Slide Number Placeholder 5"/>
          <p:cNvSpPr>
            <a:spLocks noGrp="1"/>
          </p:cNvSpPr>
          <p:nvPr>
            <p:ph type="sldNum" sz="quarter" idx="12"/>
          </p:nvPr>
        </p:nvSpPr>
        <p:spPr/>
        <p:txBody>
          <a:bodyPr/>
          <a:lstStyle/>
          <a:p>
            <a:pPr>
              <a:defRPr/>
            </a:pPr>
            <a:fld id="{B0B78D34-830F-4A3C-9431-D2827C404434}" type="slidenum">
              <a:rPr lang="en-US" smtClean="0"/>
              <a:pPr>
                <a:defRPr/>
              </a:pPr>
              <a:t>5</a:t>
            </a:fld>
            <a:endParaRPr lang="en-US"/>
          </a:p>
        </p:txBody>
      </p:sp>
      <p:sp>
        <p:nvSpPr>
          <p:cNvPr id="7" name="Footer Placeholder 6"/>
          <p:cNvSpPr>
            <a:spLocks noGrp="1"/>
          </p:cNvSpPr>
          <p:nvPr>
            <p:ph type="ftr" sz="quarter" idx="11"/>
          </p:nvPr>
        </p:nvSpPr>
        <p:spPr/>
        <p:txBody>
          <a:bodyPr/>
          <a:lstStyle/>
          <a:p>
            <a:pPr>
              <a:defRPr/>
            </a:pPr>
            <a:r>
              <a:rPr lang="en-US" smtClean="0"/>
              <a:t>T101.13                                     iteenchallenge.org</a:t>
            </a:r>
            <a:endParaRPr lang="en-US"/>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3888" indent="-514350">
              <a:lnSpc>
                <a:spcPct val="90000"/>
              </a:lnSpc>
              <a:spcAft>
                <a:spcPts val="1000"/>
              </a:spcAft>
              <a:buFont typeface="Lucida Sans Unicode" pitchFamily="34" charset="0"/>
              <a:buAutoNum type="arabicPeriod" startAt="15"/>
            </a:pPr>
            <a:r>
              <a:rPr lang="en-US" altLang="zh-CN" sz="2300" dirty="0" smtClean="0">
                <a:ea typeface="SimSun" pitchFamily="2" charset="-122"/>
              </a:rPr>
              <a:t>With the staff you supervise, hold them </a:t>
            </a:r>
            <a:r>
              <a:rPr lang="en-US" altLang="zh-CN" sz="2300" dirty="0" smtClean="0">
                <a:ea typeface="SimSun" pitchFamily="2" charset="-122"/>
              </a:rPr>
              <a:t>             accountable </a:t>
            </a:r>
            <a:r>
              <a:rPr lang="en-US" altLang="zh-CN" sz="2300" dirty="0" smtClean="0">
                <a:ea typeface="SimSun" pitchFamily="2" charset="-122"/>
              </a:rPr>
              <a:t>to use these core values in their work.     </a:t>
            </a:r>
            <a:r>
              <a:rPr lang="en-US" altLang="zh-CN" sz="2300" dirty="0" smtClean="0">
                <a:ea typeface="SimSun" pitchFamily="2" charset="-122"/>
              </a:rPr>
              <a:t>                                                       </a:t>
            </a:r>
            <a:r>
              <a:rPr lang="zh-CN" altLang="en-US" sz="2300" dirty="0" smtClean="0">
                <a:ea typeface="SimSun" pitchFamily="2" charset="-122"/>
              </a:rPr>
              <a:t>督促你所监管的员工在他们的工作中应用这些价值观。</a:t>
            </a:r>
          </a:p>
          <a:p>
            <a:pPr marL="623888" indent="-514350">
              <a:lnSpc>
                <a:spcPct val="90000"/>
              </a:lnSpc>
              <a:spcAft>
                <a:spcPts val="1000"/>
              </a:spcAft>
              <a:buFont typeface="Lucida Sans Unicode" pitchFamily="34" charset="0"/>
              <a:buAutoNum type="arabicPeriod" startAt="15"/>
            </a:pPr>
            <a:r>
              <a:rPr lang="en-US" altLang="zh-CN" sz="2300" dirty="0" smtClean="0">
                <a:ea typeface="SimSun" pitchFamily="2" charset="-122"/>
              </a:rPr>
              <a:t>Begin each day of work by reviewing one of the core values and challenging your workers to look for ways to use that core value today.                                      </a:t>
            </a:r>
            <a:r>
              <a:rPr lang="en-US" altLang="zh-CN" sz="2300" dirty="0" smtClean="0">
                <a:ea typeface="SimSun" pitchFamily="2" charset="-122"/>
              </a:rPr>
              <a:t>                                </a:t>
            </a:r>
            <a:r>
              <a:rPr lang="zh-CN" altLang="en-US" sz="2300" dirty="0" smtClean="0">
                <a:ea typeface="SimSun" pitchFamily="2" charset="-122"/>
              </a:rPr>
              <a:t>每天开始工作前回顾某一价值观，并鼓励你的员工当天寻找机会来应用那个价值观。</a:t>
            </a:r>
          </a:p>
          <a:p>
            <a:pPr marL="623888" indent="-514350">
              <a:lnSpc>
                <a:spcPct val="90000"/>
              </a:lnSpc>
              <a:spcAft>
                <a:spcPts val="1000"/>
              </a:spcAft>
              <a:buFont typeface="Lucida Sans Unicode" pitchFamily="34" charset="0"/>
              <a:buAutoNum type="arabicPeriod" startAt="15"/>
            </a:pPr>
            <a:r>
              <a:rPr lang="en-US" altLang="zh-CN" sz="2300" dirty="0" smtClean="0">
                <a:ea typeface="SimSun" pitchFamily="2" charset="-122"/>
              </a:rPr>
              <a:t>When dealing with problems at work, ask, which core value can provide assistance in dealing with this problem?                                                                    </a:t>
            </a:r>
            <a:r>
              <a:rPr lang="zh-CN" altLang="en-US" sz="2300" dirty="0" smtClean="0">
                <a:ea typeface="SimSun" pitchFamily="2" charset="-122"/>
              </a:rPr>
              <a:t>当处理工作中的问题时，问一问，那个价值观对处理这个问题有帮助？</a:t>
            </a:r>
          </a:p>
          <a:p>
            <a:endParaRPr lang="en-US" dirty="0"/>
          </a:p>
        </p:txBody>
      </p:sp>
      <p:sp>
        <p:nvSpPr>
          <p:cNvPr id="3" name="Title 2"/>
          <p:cNvSpPr>
            <a:spLocks noGrp="1"/>
          </p:cNvSpPr>
          <p:nvPr>
            <p:ph type="title"/>
          </p:nvPr>
        </p:nvSpPr>
        <p:spPr/>
        <p:txBody>
          <a:bodyPr>
            <a:normAutofit/>
          </a:bodyPr>
          <a:lstStyle/>
          <a:p>
            <a:pPr>
              <a:lnSpc>
                <a:spcPct val="80000"/>
              </a:lnSpc>
            </a:pPr>
            <a:r>
              <a:rPr lang="en-US" altLang="zh-CN" sz="4000" b="1" dirty="0" smtClean="0">
                <a:effectLst>
                  <a:outerShdw blurRad="38100" dist="38100" dir="2700000" algn="tl">
                    <a:srgbClr val="000000">
                      <a:alpha val="43137"/>
                    </a:srgbClr>
                  </a:outerShdw>
                </a:effectLst>
                <a:ea typeface="SimSun" pitchFamily="2" charset="-122"/>
              </a:rPr>
              <a:t>Core Values Next Steps</a:t>
            </a:r>
            <a:br>
              <a:rPr lang="en-US" altLang="zh-CN" sz="4000" b="1" dirty="0" smtClean="0">
                <a:effectLst>
                  <a:outerShdw blurRad="38100" dist="38100" dir="2700000" algn="tl">
                    <a:srgbClr val="000000">
                      <a:alpha val="43137"/>
                    </a:srgbClr>
                  </a:outerShdw>
                </a:effectLst>
                <a:ea typeface="SimSun" pitchFamily="2" charset="-122"/>
              </a:rPr>
            </a:br>
            <a:r>
              <a:rPr lang="zh-CN" altLang="en-US" sz="4000" b="1" dirty="0" smtClean="0">
                <a:effectLst>
                  <a:outerShdw blurRad="38100" dist="38100" dir="2700000" algn="tl">
                    <a:srgbClr val="000000">
                      <a:alpha val="43137"/>
                    </a:srgbClr>
                  </a:outerShdw>
                </a:effectLst>
                <a:ea typeface="SimSun" pitchFamily="2" charset="-122"/>
              </a:rPr>
              <a:t>核心价值观总结</a:t>
            </a:r>
            <a:endParaRPr lang="en-US" dirty="0"/>
          </a:p>
        </p:txBody>
      </p:sp>
      <p:pic>
        <p:nvPicPr>
          <p:cNvPr id="4" name="Picture 14" descr="BLP0034166_P"/>
          <p:cNvPicPr>
            <a:picLocks noChangeAspect="1" noChangeArrowheads="1"/>
          </p:cNvPicPr>
          <p:nvPr/>
        </p:nvPicPr>
        <p:blipFill>
          <a:blip r:embed="rId2" cstate="print"/>
          <a:stretch>
            <a:fillRect/>
          </a:stretch>
        </p:blipFill>
        <p:spPr bwMode="auto">
          <a:xfrm>
            <a:off x="6339365" y="217893"/>
            <a:ext cx="2347435" cy="1610907"/>
          </a:xfrm>
          <a:prstGeom prst="rect">
            <a:avLst/>
          </a:prstGeom>
          <a:ln>
            <a:noFill/>
          </a:ln>
          <a:effectLst>
            <a:softEdge rad="112500"/>
          </a:effectLst>
        </p:spPr>
      </p:pic>
      <p:sp>
        <p:nvSpPr>
          <p:cNvPr id="5" name="Date Placeholder 4"/>
          <p:cNvSpPr>
            <a:spLocks noGrp="1"/>
          </p:cNvSpPr>
          <p:nvPr>
            <p:ph type="dt" sz="half" idx="10"/>
          </p:nvPr>
        </p:nvSpPr>
        <p:spPr/>
        <p:txBody>
          <a:bodyPr/>
          <a:lstStyle/>
          <a:p>
            <a:pPr>
              <a:defRPr/>
            </a:pPr>
            <a:r>
              <a:rPr lang="en-US" smtClean="0"/>
              <a:t>11-2009</a:t>
            </a:r>
            <a:endParaRPr lang="en-US"/>
          </a:p>
        </p:txBody>
      </p:sp>
      <p:sp>
        <p:nvSpPr>
          <p:cNvPr id="6" name="Slide Number Placeholder 5"/>
          <p:cNvSpPr>
            <a:spLocks noGrp="1"/>
          </p:cNvSpPr>
          <p:nvPr>
            <p:ph type="sldNum" sz="quarter" idx="12"/>
          </p:nvPr>
        </p:nvSpPr>
        <p:spPr/>
        <p:txBody>
          <a:bodyPr/>
          <a:lstStyle/>
          <a:p>
            <a:pPr>
              <a:defRPr/>
            </a:pPr>
            <a:fld id="{B0B78D34-830F-4A3C-9431-D2827C404434}" type="slidenum">
              <a:rPr lang="en-US" smtClean="0"/>
              <a:pPr>
                <a:defRPr/>
              </a:pPr>
              <a:t>6</a:t>
            </a:fld>
            <a:endParaRPr lang="en-US"/>
          </a:p>
        </p:txBody>
      </p:sp>
      <p:sp>
        <p:nvSpPr>
          <p:cNvPr id="7" name="Footer Placeholder 6"/>
          <p:cNvSpPr>
            <a:spLocks noGrp="1"/>
          </p:cNvSpPr>
          <p:nvPr>
            <p:ph type="ftr" sz="quarter" idx="11"/>
          </p:nvPr>
        </p:nvSpPr>
        <p:spPr/>
        <p:txBody>
          <a:bodyPr/>
          <a:lstStyle/>
          <a:p>
            <a:pPr>
              <a:defRPr/>
            </a:pPr>
            <a:r>
              <a:rPr lang="en-US" smtClean="0"/>
              <a:t>T101.13                                     iteenchallenge.org</a:t>
            </a:r>
            <a:endParaRPr lang="en-US"/>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3888" indent="-514350">
              <a:spcAft>
                <a:spcPts val="1000"/>
              </a:spcAft>
              <a:buFont typeface="Lucida Sans Unicode" pitchFamily="34" charset="0"/>
              <a:buAutoNum type="arabicPeriod" startAt="18"/>
            </a:pPr>
            <a:r>
              <a:rPr lang="en-US" altLang="zh-CN" sz="2100" dirty="0" smtClean="0">
                <a:ea typeface="SimSun" pitchFamily="2" charset="-122"/>
              </a:rPr>
              <a:t>Write down insights on the deeper expressions of each core value. Become an expert at using these core values in your daily life.     </a:t>
            </a:r>
            <a:r>
              <a:rPr lang="en-US" altLang="zh-CN" sz="2100" dirty="0" smtClean="0">
                <a:ea typeface="SimSun" pitchFamily="2" charset="-122"/>
              </a:rPr>
              <a:t>                                                                        </a:t>
            </a:r>
            <a:r>
              <a:rPr lang="zh-CN" altLang="en-US" sz="2100" dirty="0" smtClean="0">
                <a:ea typeface="SimSun" pitchFamily="2" charset="-122"/>
              </a:rPr>
              <a:t>对每个价值观写下你的见解。成为每天应用这些价值观的专家。</a:t>
            </a:r>
          </a:p>
          <a:p>
            <a:pPr marL="623888" indent="-514350">
              <a:spcAft>
                <a:spcPts val="1000"/>
              </a:spcAft>
              <a:buFont typeface="Lucida Sans Unicode" pitchFamily="34" charset="0"/>
              <a:buAutoNum type="arabicPeriod" startAt="18"/>
            </a:pPr>
            <a:r>
              <a:rPr lang="en-US" altLang="zh-CN" sz="2100" dirty="0" smtClean="0">
                <a:ea typeface="SimSun" pitchFamily="2" charset="-122"/>
              </a:rPr>
              <a:t>Do a study of how Jesus lived out each of these core values. </a:t>
            </a:r>
            <a:r>
              <a:rPr lang="en-US" altLang="zh-CN" sz="2100" dirty="0" smtClean="0">
                <a:ea typeface="SimSun" pitchFamily="2" charset="-122"/>
              </a:rPr>
              <a:t>       </a:t>
            </a:r>
            <a:r>
              <a:rPr lang="zh-CN" altLang="en-US" sz="2100" dirty="0" smtClean="0">
                <a:ea typeface="SimSun" pitchFamily="2" charset="-122"/>
              </a:rPr>
              <a:t>研</a:t>
            </a:r>
            <a:r>
              <a:rPr lang="zh-CN" altLang="en-US" sz="2100" dirty="0" smtClean="0">
                <a:ea typeface="SimSun" pitchFamily="2" charset="-122"/>
              </a:rPr>
              <a:t>究一下耶稣是如何活出每一个价值观的。</a:t>
            </a:r>
          </a:p>
          <a:p>
            <a:pPr marL="623888" indent="-514350">
              <a:spcAft>
                <a:spcPts val="1000"/>
              </a:spcAft>
              <a:buFont typeface="Lucida Sans Unicode" pitchFamily="34" charset="0"/>
              <a:buAutoNum type="arabicPeriod" startAt="18"/>
            </a:pPr>
            <a:r>
              <a:rPr lang="en-US" altLang="zh-CN" sz="2100" dirty="0" smtClean="0">
                <a:ea typeface="SimSun" pitchFamily="2" charset="-122"/>
              </a:rPr>
              <a:t>Do a study of what your life is like in living out the opposite of each core value.                                                                          </a:t>
            </a:r>
            <a:r>
              <a:rPr lang="en-US" altLang="zh-CN" sz="2100" dirty="0" smtClean="0">
                <a:ea typeface="SimSun" pitchFamily="2" charset="-122"/>
              </a:rPr>
              <a:t>       </a:t>
            </a:r>
            <a:r>
              <a:rPr lang="zh-CN" altLang="en-US" sz="2100" dirty="0" smtClean="0">
                <a:ea typeface="SimSun" pitchFamily="2" charset="-122"/>
              </a:rPr>
              <a:t>研</a:t>
            </a:r>
            <a:r>
              <a:rPr lang="zh-CN" altLang="en-US" sz="2100" dirty="0" smtClean="0">
                <a:ea typeface="SimSun" pitchFamily="2" charset="-122"/>
              </a:rPr>
              <a:t>究一下如果你按照与这些价值观相反的价值观去生活，那么你的生活会是什么样子？</a:t>
            </a:r>
          </a:p>
          <a:p>
            <a:pPr marL="623888" indent="-514350">
              <a:spcAft>
                <a:spcPts val="1000"/>
              </a:spcAft>
              <a:buFont typeface="Lucida Sans Unicode" pitchFamily="34" charset="0"/>
              <a:buAutoNum type="arabicPeriod" startAt="18"/>
            </a:pPr>
            <a:r>
              <a:rPr lang="en-US" altLang="zh-CN" sz="2100" dirty="0" smtClean="0">
                <a:ea typeface="SimSun" pitchFamily="2" charset="-122"/>
              </a:rPr>
              <a:t>Teach a class on each of these core values. The planning and preparing for this will help you understand it better.         </a:t>
            </a:r>
            <a:r>
              <a:rPr lang="en-US" altLang="zh-CN" sz="2100" dirty="0" smtClean="0">
                <a:ea typeface="SimSun" pitchFamily="2" charset="-122"/>
              </a:rPr>
              <a:t>          </a:t>
            </a:r>
            <a:r>
              <a:rPr lang="zh-CN" altLang="en-US" sz="2100" dirty="0" smtClean="0">
                <a:ea typeface="SimSun" pitchFamily="2" charset="-122"/>
              </a:rPr>
              <a:t>针对每个价值观讲授一课。备课的准备工作会使你对此价值观有更深的认识。</a:t>
            </a:r>
          </a:p>
          <a:p>
            <a:endParaRPr lang="en-US" dirty="0"/>
          </a:p>
        </p:txBody>
      </p:sp>
      <p:sp>
        <p:nvSpPr>
          <p:cNvPr id="3" name="Title 2"/>
          <p:cNvSpPr>
            <a:spLocks noGrp="1"/>
          </p:cNvSpPr>
          <p:nvPr>
            <p:ph type="title"/>
          </p:nvPr>
        </p:nvSpPr>
        <p:spPr/>
        <p:txBody>
          <a:bodyPr>
            <a:normAutofit/>
          </a:bodyPr>
          <a:lstStyle/>
          <a:p>
            <a:pPr>
              <a:lnSpc>
                <a:spcPct val="80000"/>
              </a:lnSpc>
            </a:pPr>
            <a:r>
              <a:rPr lang="en-US" altLang="zh-CN" sz="4000" b="1" dirty="0" smtClean="0">
                <a:effectLst>
                  <a:outerShdw blurRad="38100" dist="38100" dir="2700000" algn="tl">
                    <a:srgbClr val="000000">
                      <a:alpha val="43137"/>
                    </a:srgbClr>
                  </a:outerShdw>
                </a:effectLst>
                <a:ea typeface="SimSun" pitchFamily="2" charset="-122"/>
              </a:rPr>
              <a:t>Core Values Next Steps</a:t>
            </a:r>
            <a:br>
              <a:rPr lang="en-US" altLang="zh-CN" sz="4000" b="1" dirty="0" smtClean="0">
                <a:effectLst>
                  <a:outerShdw blurRad="38100" dist="38100" dir="2700000" algn="tl">
                    <a:srgbClr val="000000">
                      <a:alpha val="43137"/>
                    </a:srgbClr>
                  </a:outerShdw>
                </a:effectLst>
                <a:ea typeface="SimSun" pitchFamily="2" charset="-122"/>
              </a:rPr>
            </a:br>
            <a:r>
              <a:rPr lang="zh-CN" altLang="en-US" sz="4000" b="1" dirty="0" smtClean="0">
                <a:effectLst>
                  <a:outerShdw blurRad="38100" dist="38100" dir="2700000" algn="tl">
                    <a:srgbClr val="000000">
                      <a:alpha val="43137"/>
                    </a:srgbClr>
                  </a:outerShdw>
                </a:effectLst>
                <a:ea typeface="SimSun" pitchFamily="2" charset="-122"/>
              </a:rPr>
              <a:t>核心价值观总结</a:t>
            </a: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6126624" y="152400"/>
            <a:ext cx="2102976" cy="1524000"/>
          </a:xfrm>
          <a:prstGeom prst="rect">
            <a:avLst/>
          </a:prstGeom>
          <a:ln>
            <a:noFill/>
          </a:ln>
          <a:effectLst>
            <a:softEdge rad="112500"/>
          </a:effectLst>
        </p:spPr>
      </p:pic>
      <p:sp>
        <p:nvSpPr>
          <p:cNvPr id="5" name="Date Placeholder 4"/>
          <p:cNvSpPr>
            <a:spLocks noGrp="1"/>
          </p:cNvSpPr>
          <p:nvPr>
            <p:ph type="dt" sz="half" idx="10"/>
          </p:nvPr>
        </p:nvSpPr>
        <p:spPr/>
        <p:txBody>
          <a:bodyPr/>
          <a:lstStyle/>
          <a:p>
            <a:pPr>
              <a:defRPr/>
            </a:pPr>
            <a:r>
              <a:rPr lang="en-US" smtClean="0"/>
              <a:t>11-2009</a:t>
            </a:r>
            <a:endParaRPr lang="en-US"/>
          </a:p>
        </p:txBody>
      </p:sp>
      <p:sp>
        <p:nvSpPr>
          <p:cNvPr id="6" name="Slide Number Placeholder 5"/>
          <p:cNvSpPr>
            <a:spLocks noGrp="1"/>
          </p:cNvSpPr>
          <p:nvPr>
            <p:ph type="sldNum" sz="quarter" idx="12"/>
          </p:nvPr>
        </p:nvSpPr>
        <p:spPr/>
        <p:txBody>
          <a:bodyPr/>
          <a:lstStyle/>
          <a:p>
            <a:pPr>
              <a:defRPr/>
            </a:pPr>
            <a:fld id="{B0B78D34-830F-4A3C-9431-D2827C404434}" type="slidenum">
              <a:rPr lang="en-US" smtClean="0"/>
              <a:pPr>
                <a:defRPr/>
              </a:pPr>
              <a:t>7</a:t>
            </a:fld>
            <a:endParaRPr lang="en-US"/>
          </a:p>
        </p:txBody>
      </p:sp>
      <p:sp>
        <p:nvSpPr>
          <p:cNvPr id="7" name="Footer Placeholder 6"/>
          <p:cNvSpPr>
            <a:spLocks noGrp="1"/>
          </p:cNvSpPr>
          <p:nvPr>
            <p:ph type="ftr" sz="quarter" idx="11"/>
          </p:nvPr>
        </p:nvSpPr>
        <p:spPr/>
        <p:txBody>
          <a:bodyPr/>
          <a:lstStyle/>
          <a:p>
            <a:pPr>
              <a:defRPr/>
            </a:pPr>
            <a:r>
              <a:rPr lang="en-US" smtClean="0"/>
              <a:t>T101.13                                     iteenchallenge.org</a:t>
            </a:r>
            <a:endParaRPr lang="en-US"/>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p:txBody>
          <a:bodyPr/>
          <a:lstStyle/>
          <a:p>
            <a:pPr algn="ctr" eaLnBrk="1" hangingPunct="1">
              <a:buFont typeface="Wingdings 3" pitchFamily="18" charset="2"/>
              <a:buNone/>
            </a:pPr>
            <a:r>
              <a:rPr lang="zh-CN" altLang="en-US" sz="4400" b="1" dirty="0" smtClean="0">
                <a:effectLst>
                  <a:outerShdw blurRad="38100" dist="38100" dir="2700000" algn="tl">
                    <a:srgbClr val="000000">
                      <a:alpha val="43137"/>
                    </a:srgbClr>
                  </a:outerShdw>
                </a:effectLst>
                <a:ea typeface="SimSun" pitchFamily="2" charset="-122"/>
              </a:rPr>
              <a:t>问题讨论</a:t>
            </a:r>
          </a:p>
        </p:txBody>
      </p:sp>
      <p:pic>
        <p:nvPicPr>
          <p:cNvPr id="17411" name="Title 2"/>
          <p:cNvPicPr>
            <a:picLocks noGrp="1" noChangeArrowheads="1"/>
          </p:cNvPicPr>
          <p:nvPr>
            <p:ph type="title"/>
          </p:nvPr>
        </p:nvPicPr>
        <p:blipFill>
          <a:blip r:embed="rId2" cstate="print"/>
          <a:srcRect/>
          <a:stretch>
            <a:fillRect/>
          </a:stretch>
        </p:blipFill>
        <p:spPr bwMode="auto">
          <a:xfrm>
            <a:off x="990601" y="304800"/>
            <a:ext cx="7924800" cy="1158875"/>
          </a:xfrm>
        </p:spPr>
      </p:pic>
      <p:pic>
        <p:nvPicPr>
          <p:cNvPr id="4" name="Picture 20" descr="108804183_7751eb1588"/>
          <p:cNvPicPr>
            <a:picLocks noChangeAspect="1" noChangeArrowheads="1"/>
          </p:cNvPicPr>
          <p:nvPr/>
        </p:nvPicPr>
        <p:blipFill>
          <a:blip r:embed="rId3" cstate="print"/>
          <a:srcRect/>
          <a:stretch>
            <a:fillRect/>
          </a:stretch>
        </p:blipFill>
        <p:spPr bwMode="auto">
          <a:xfrm>
            <a:off x="2323828" y="3276600"/>
            <a:ext cx="4267471" cy="2841625"/>
          </a:xfrm>
          <a:prstGeom prst="rect">
            <a:avLst/>
          </a:prstGeom>
          <a:ln>
            <a:noFill/>
          </a:ln>
          <a:effectLst>
            <a:softEdge rad="112500"/>
          </a:effectLst>
        </p:spPr>
      </p:pic>
      <p:sp>
        <p:nvSpPr>
          <p:cNvPr id="5" name="Date Placeholder 4"/>
          <p:cNvSpPr>
            <a:spLocks noGrp="1"/>
          </p:cNvSpPr>
          <p:nvPr>
            <p:ph type="dt" sz="half" idx="10"/>
          </p:nvPr>
        </p:nvSpPr>
        <p:spPr/>
        <p:txBody>
          <a:bodyPr/>
          <a:lstStyle/>
          <a:p>
            <a:pPr>
              <a:defRPr/>
            </a:pPr>
            <a:r>
              <a:rPr lang="en-US" smtClean="0"/>
              <a:t>11-2009</a:t>
            </a:r>
            <a:endParaRPr lang="en-US"/>
          </a:p>
        </p:txBody>
      </p:sp>
      <p:sp>
        <p:nvSpPr>
          <p:cNvPr id="6" name="Slide Number Placeholder 5"/>
          <p:cNvSpPr>
            <a:spLocks noGrp="1"/>
          </p:cNvSpPr>
          <p:nvPr>
            <p:ph type="sldNum" sz="quarter" idx="12"/>
          </p:nvPr>
        </p:nvSpPr>
        <p:spPr/>
        <p:txBody>
          <a:bodyPr/>
          <a:lstStyle/>
          <a:p>
            <a:pPr>
              <a:defRPr/>
            </a:pPr>
            <a:fld id="{B0B78D34-830F-4A3C-9431-D2827C404434}"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T101.13                                     iteenchallenge.org</a:t>
            </a:r>
            <a:endParaRPr lang="en-US"/>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423863" y="527050"/>
            <a:ext cx="8228012" cy="5597525"/>
          </a:xfrm>
        </p:spPr>
        <p:txBody>
          <a:bodyPr/>
          <a:lstStyle/>
          <a:p>
            <a:pPr eaLnBrk="1" hangingPunct="1">
              <a:buFont typeface="Wingdings" pitchFamily="2" charset="2"/>
              <a:buNone/>
            </a:pPr>
            <a:r>
              <a:rPr lang="en-US" sz="3300" b="1" u="sng" smtClean="0">
                <a:solidFill>
                  <a:schemeClr val="accent2"/>
                </a:solidFill>
                <a:latin typeface="AvantGarde Bk BT" pitchFamily="34" charset="0"/>
              </a:rPr>
              <a:t>Contact:</a:t>
            </a:r>
            <a:r>
              <a:rPr lang="en-US" altLang="zh-CN" sz="3300" b="1" u="sng" smtClean="0">
                <a:solidFill>
                  <a:schemeClr val="accent2"/>
                </a:solidFill>
                <a:latin typeface="AvantGarde Bk BT" pitchFamily="34" charset="0"/>
                <a:ea typeface="SimSun" pitchFamily="2" charset="-122"/>
              </a:rPr>
              <a:t> </a:t>
            </a:r>
            <a:r>
              <a:rPr lang="zh-CN" altLang="en-US" sz="3300" b="1" u="sng" smtClean="0">
                <a:solidFill>
                  <a:schemeClr val="accent2"/>
                </a:solidFill>
                <a:latin typeface="AvantGarde Bk BT" pitchFamily="34" charset="0"/>
                <a:ea typeface="SimSun" pitchFamily="2" charset="-122"/>
              </a:rPr>
              <a:t>联系：</a:t>
            </a:r>
          </a:p>
          <a:p>
            <a:pPr eaLnBrk="1" hangingPunct="1">
              <a:buFont typeface="Wingdings" pitchFamily="2" charset="2"/>
              <a:buNone/>
            </a:pPr>
            <a:r>
              <a:rPr lang="en-US" sz="3300" b="1" smtClean="0"/>
              <a:t>Global Teen Challenge</a:t>
            </a:r>
            <a:r>
              <a:rPr lang="en-US" altLang="zh-CN" sz="3300" b="1" smtClean="0">
                <a:ea typeface="SimSun" pitchFamily="2" charset="-122"/>
              </a:rPr>
              <a:t> </a:t>
            </a:r>
            <a:r>
              <a:rPr lang="zh-CN" altLang="en-US" sz="3300" b="1" smtClean="0">
                <a:ea typeface="SimSun" pitchFamily="2" charset="-122"/>
              </a:rPr>
              <a:t>全球青年挑战</a:t>
            </a:r>
          </a:p>
          <a:p>
            <a:pPr eaLnBrk="1" hangingPunct="1">
              <a:buFont typeface="Wingdings 2" pitchFamily="18" charset="2"/>
              <a:buNone/>
            </a:pPr>
            <a:r>
              <a:rPr lang="en-US" sz="3300" b="1" smtClean="0">
                <a:solidFill>
                  <a:srgbClr val="FFFF00"/>
                </a:solidFill>
              </a:rPr>
              <a:t> </a:t>
            </a:r>
            <a:r>
              <a:rPr lang="en-US" sz="3300" b="1" smtClean="0">
                <a:solidFill>
                  <a:schemeClr val="accent2"/>
                </a:solidFill>
              </a:rPr>
              <a:t>gtc@globaltc.org</a:t>
            </a:r>
            <a:endParaRPr lang="en-US" sz="3300" b="1" smtClean="0">
              <a:solidFill>
                <a:schemeClr val="accent2"/>
              </a:solidFill>
              <a:hlinkClick r:id="rId3"/>
            </a:endParaRPr>
          </a:p>
          <a:p>
            <a:pPr eaLnBrk="1" hangingPunct="1">
              <a:buFont typeface="Wingdings" pitchFamily="2" charset="2"/>
              <a:buNone/>
            </a:pPr>
            <a:r>
              <a:rPr lang="en-US" sz="3300" b="1" smtClean="0"/>
              <a:t>Training materials for this course are available at the following address:</a:t>
            </a:r>
            <a:r>
              <a:rPr lang="en-US" altLang="zh-CN" sz="3300" b="1" smtClean="0">
                <a:ea typeface="SimSun" pitchFamily="2" charset="-122"/>
              </a:rPr>
              <a:t>                    </a:t>
            </a:r>
            <a:r>
              <a:rPr lang="zh-CN" altLang="en-US" sz="3300" b="1" smtClean="0">
                <a:ea typeface="SimSun" pitchFamily="2" charset="-122"/>
              </a:rPr>
              <a:t>培训教材可以在如下网站查询：</a:t>
            </a:r>
            <a:endParaRPr lang="zh-CN" altLang="en-US" sz="3300" b="1" smtClean="0">
              <a:ea typeface="SimSun" pitchFamily="2" charset="-122"/>
              <a:hlinkClick r:id="rId4"/>
            </a:endParaRPr>
          </a:p>
          <a:p>
            <a:pPr eaLnBrk="1" hangingPunct="1">
              <a:buFont typeface="Wingdings" pitchFamily="2" charset="2"/>
              <a:buNone/>
            </a:pPr>
            <a:r>
              <a:rPr lang="en-US" sz="3300" b="1" smtClean="0">
                <a:solidFill>
                  <a:srgbClr val="FFFF00"/>
                </a:solidFill>
              </a:rPr>
              <a:t>	</a:t>
            </a:r>
            <a:r>
              <a:rPr lang="en-US" sz="3300" b="1" smtClean="0">
                <a:solidFill>
                  <a:schemeClr val="accent2"/>
                </a:solidFill>
              </a:rPr>
              <a:t>www.iTeenChallenge.org  </a:t>
            </a:r>
          </a:p>
          <a:p>
            <a:pPr eaLnBrk="1" hangingPunct="1">
              <a:buFont typeface="Wingdings 2" pitchFamily="18" charset="2"/>
              <a:buNone/>
            </a:pPr>
            <a:r>
              <a:rPr lang="en-US" sz="3300" b="1" smtClean="0">
                <a:solidFill>
                  <a:schemeClr val="accent2"/>
                </a:solidFill>
              </a:rPr>
              <a:t>   www.globaltc.org</a:t>
            </a:r>
          </a:p>
          <a:p>
            <a:pPr eaLnBrk="1" hangingPunct="1">
              <a:lnSpc>
                <a:spcPct val="120000"/>
              </a:lnSpc>
              <a:spcBef>
                <a:spcPts val="725"/>
              </a:spcBef>
              <a:buFont typeface="Wingdings 2" pitchFamily="18" charset="2"/>
              <a:buNone/>
            </a:pPr>
            <a:endParaRPr lang="en-US" sz="3300" b="1" smtClean="0">
              <a:solidFill>
                <a:srgbClr val="FFFF00"/>
              </a:solidFill>
            </a:endParaRPr>
          </a:p>
          <a:p>
            <a:pPr eaLnBrk="1" hangingPunct="1">
              <a:buFont typeface="Wingdings" pitchFamily="2" charset="2"/>
              <a:buNone/>
            </a:pPr>
            <a:endParaRPr lang="en-US" sz="3300" smtClean="0"/>
          </a:p>
        </p:txBody>
      </p:sp>
      <p:pic>
        <p:nvPicPr>
          <p:cNvPr id="21507" name="Picture 4" descr="Z GTC-clear.png"/>
          <p:cNvPicPr>
            <a:picLocks noChangeAspect="1"/>
          </p:cNvPicPr>
          <p:nvPr/>
        </p:nvPicPr>
        <p:blipFill>
          <a:blip r:embed="rId5" cstate="print"/>
          <a:srcRect/>
          <a:stretch>
            <a:fillRect/>
          </a:stretch>
        </p:blipFill>
        <p:spPr bwMode="auto">
          <a:xfrm>
            <a:off x="5056188" y="4257675"/>
            <a:ext cx="3317875" cy="1846263"/>
          </a:xfrm>
          <a:prstGeom prst="rect">
            <a:avLst/>
          </a:prstGeom>
          <a:noFill/>
          <a:ln w="9525">
            <a:noFill/>
            <a:miter lim="800000"/>
            <a:headEnd/>
            <a:tailEnd/>
          </a:ln>
        </p:spPr>
      </p:pic>
      <p:sp>
        <p:nvSpPr>
          <p:cNvPr id="21508" name="Date Placeholder 5"/>
          <p:cNvSpPr>
            <a:spLocks noGrp="1"/>
          </p:cNvSpPr>
          <p:nvPr>
            <p:ph type="dt" sz="quarter" idx="10"/>
          </p:nvPr>
        </p:nvSpPr>
        <p:spPr bwMode="auto">
          <a:xfrm>
            <a:off x="6553200" y="6203007"/>
            <a:ext cx="1828801" cy="384358"/>
          </a:xfrm>
          <a:noFill/>
          <a:ln>
            <a:miter lim="800000"/>
            <a:headEnd/>
            <a:tailEnd/>
          </a:ln>
        </p:spPr>
        <p:txBody>
          <a:bodyPr wrap="square" numCol="1" compatLnSpc="1">
            <a:prstTxWarp prst="textNoShape">
              <a:avLst/>
            </a:prstTxWarp>
          </a:bodyPr>
          <a:lstStyle/>
          <a:p>
            <a:r>
              <a:rPr lang="en-US" altLang="zh-CN" smtClean="0">
                <a:cs typeface="华文新魏"/>
              </a:rPr>
              <a:t>11-2009</a:t>
            </a:r>
            <a:endParaRPr lang="en-GB" altLang="zh-CN" smtClean="0">
              <a:cs typeface="华文新魏"/>
            </a:endParaRPr>
          </a:p>
        </p:txBody>
      </p:sp>
      <p:sp>
        <p:nvSpPr>
          <p:cNvPr id="21509" name="Slide Number Placeholder 6"/>
          <p:cNvSpPr>
            <a:spLocks noGrp="1"/>
          </p:cNvSpPr>
          <p:nvPr>
            <p:ph type="sldNum" sz="quarter" idx="12"/>
          </p:nvPr>
        </p:nvSpPr>
        <p:spPr bwMode="auto">
          <a:noFill/>
          <a:ln>
            <a:miter lim="800000"/>
            <a:headEnd/>
            <a:tailEnd/>
          </a:ln>
        </p:spPr>
        <p:txBody>
          <a:bodyPr wrap="square" numCol="1" compatLnSpc="1">
            <a:prstTxWarp prst="textNoShape">
              <a:avLst/>
            </a:prstTxWarp>
          </a:bodyPr>
          <a:lstStyle/>
          <a:p>
            <a:fld id="{141EB8E5-5D3C-4EC7-9C75-90D95ABE99E5}" type="slidenum">
              <a:rPr lang="zh-CN" altLang="en-GB" smtClean="0">
                <a:cs typeface="华文新魏"/>
              </a:rPr>
              <a:pPr/>
              <a:t>9</a:t>
            </a:fld>
            <a:endParaRPr lang="en-GB" altLang="zh-CN" smtClean="0">
              <a:cs typeface="华文新魏"/>
            </a:endParaRPr>
          </a:p>
        </p:txBody>
      </p:sp>
      <p:sp>
        <p:nvSpPr>
          <p:cNvPr id="21510" name="Footer Placeholder 7"/>
          <p:cNvSpPr>
            <a:spLocks noGrp="1"/>
          </p:cNvSpPr>
          <p:nvPr>
            <p:ph type="ftr" sz="quarter" idx="11"/>
          </p:nvPr>
        </p:nvSpPr>
        <p:spPr bwMode="auto">
          <a:xfrm>
            <a:off x="990601" y="6203007"/>
            <a:ext cx="4267200" cy="384358"/>
          </a:xfrm>
          <a:noFill/>
          <a:ln>
            <a:miter lim="800000"/>
            <a:headEnd/>
            <a:tailEnd/>
          </a:ln>
        </p:spPr>
        <p:txBody>
          <a:bodyPr wrap="square" numCol="1" compatLnSpc="1">
            <a:prstTxWarp prst="textNoShape">
              <a:avLst/>
            </a:prstTxWarp>
          </a:bodyPr>
          <a:lstStyle/>
          <a:p>
            <a:r>
              <a:rPr lang="en-GB" altLang="zh-CN" dirty="0" smtClean="0">
                <a:cs typeface="华文新魏"/>
              </a:rPr>
              <a:t>T101.13                                     iteenchallenge.org</a:t>
            </a:r>
            <a:endParaRPr lang="en-GB" altLang="zh-CN" dirty="0" smtClean="0">
              <a:cs typeface="华文新魏"/>
            </a:endParaRPr>
          </a:p>
        </p:txBody>
      </p:sp>
    </p:spTree>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ore ValueTheme1">
  <a:themeElements>
    <a:clrScheme name="Custom 12">
      <a:dk1>
        <a:sysClr val="windowText" lastClr="000000"/>
      </a:dk1>
      <a:lt1>
        <a:sysClr val="window" lastClr="FFFFFF"/>
      </a:lt1>
      <a:dk2>
        <a:srgbClr val="444D26"/>
      </a:dk2>
      <a:lt2>
        <a:srgbClr val="FEFAC9"/>
      </a:lt2>
      <a:accent1>
        <a:srgbClr val="A5B592"/>
      </a:accent1>
      <a:accent2>
        <a:srgbClr val="800000"/>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Core ValueTheme1</Template>
  <TotalTime>1180</TotalTime>
  <Words>1169</Words>
  <Application>Microsoft Office PowerPoint</Application>
  <PresentationFormat>On-screen Show (4:3)</PresentationFormat>
  <Paragraphs>74</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Core ValueTheme1</vt:lpstr>
      <vt:lpstr>Slide 1</vt:lpstr>
      <vt:lpstr>Core Values Next Steps 核心价值观总结</vt:lpstr>
      <vt:lpstr>Core Values Next Steps 核心价值观总结</vt:lpstr>
      <vt:lpstr>Core Values Next Steps 核心价值观总结</vt:lpstr>
      <vt:lpstr>Core Values Next Steps 核心价值观总结</vt:lpstr>
      <vt:lpstr>Core Values Next Steps 核心价值观总结</vt:lpstr>
      <vt:lpstr>Core Values Next Steps 核心价值观总结</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 of Teen Challenge Ministry</dc:title>
  <dc:creator>Gregg Fischer</dc:creator>
  <cp:lastModifiedBy>Gregg Fischer</cp:lastModifiedBy>
  <cp:revision>74</cp:revision>
  <dcterms:created xsi:type="dcterms:W3CDTF">2009-06-30T20:45:33Z</dcterms:created>
  <dcterms:modified xsi:type="dcterms:W3CDTF">2009-11-24T19:45:12Z</dcterms:modified>
</cp:coreProperties>
</file>