
<file path=[Content_Types].xml><?xml version="1.0" encoding="utf-8"?>
<Types xmlns="http://schemas.openxmlformats.org/package/2006/content-types">
  <Default Extension="png" ContentType="image/png"/>
  <Default Extension="jpeg" ContentType="image/jpeg"/>
  <Default Extension="jpe"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92"/>
  </p:notesMasterIdLst>
  <p:sldIdLst>
    <p:sldId id="256" r:id="rId2"/>
    <p:sldId id="351" r:id="rId3"/>
    <p:sldId id="377" r:id="rId4"/>
    <p:sldId id="353" r:id="rId5"/>
    <p:sldId id="321" r:id="rId6"/>
    <p:sldId id="305" r:id="rId7"/>
    <p:sldId id="354" r:id="rId8"/>
    <p:sldId id="391" r:id="rId9"/>
    <p:sldId id="390" r:id="rId10"/>
    <p:sldId id="343" r:id="rId11"/>
    <p:sldId id="344" r:id="rId12"/>
    <p:sldId id="345" r:id="rId13"/>
    <p:sldId id="257" r:id="rId14"/>
    <p:sldId id="355" r:id="rId15"/>
    <p:sldId id="258" r:id="rId16"/>
    <p:sldId id="392" r:id="rId17"/>
    <p:sldId id="385" r:id="rId18"/>
    <p:sldId id="259" r:id="rId19"/>
    <p:sldId id="409" r:id="rId20"/>
    <p:sldId id="386" r:id="rId21"/>
    <p:sldId id="260" r:id="rId22"/>
    <p:sldId id="356" r:id="rId23"/>
    <p:sldId id="306" r:id="rId24"/>
    <p:sldId id="357" r:id="rId25"/>
    <p:sldId id="346" r:id="rId26"/>
    <p:sldId id="394" r:id="rId27"/>
    <p:sldId id="402" r:id="rId28"/>
    <p:sldId id="396" r:id="rId29"/>
    <p:sldId id="319" r:id="rId30"/>
    <p:sldId id="323" r:id="rId31"/>
    <p:sldId id="384" r:id="rId32"/>
    <p:sldId id="358" r:id="rId33"/>
    <p:sldId id="359" r:id="rId34"/>
    <p:sldId id="397" r:id="rId35"/>
    <p:sldId id="263" r:id="rId36"/>
    <p:sldId id="264" r:id="rId37"/>
    <p:sldId id="382" r:id="rId38"/>
    <p:sldId id="265" r:id="rId39"/>
    <p:sldId id="360" r:id="rId40"/>
    <p:sldId id="267" r:id="rId41"/>
    <p:sldId id="361" r:id="rId42"/>
    <p:sldId id="347" r:id="rId43"/>
    <p:sldId id="403" r:id="rId44"/>
    <p:sldId id="404" r:id="rId45"/>
    <p:sldId id="401" r:id="rId46"/>
    <p:sldId id="398" r:id="rId47"/>
    <p:sldId id="325" r:id="rId48"/>
    <p:sldId id="308" r:id="rId49"/>
    <p:sldId id="380" r:id="rId50"/>
    <p:sldId id="269" r:id="rId51"/>
    <p:sldId id="362" r:id="rId52"/>
    <p:sldId id="408" r:id="rId53"/>
    <p:sldId id="363" r:id="rId54"/>
    <p:sldId id="348" r:id="rId55"/>
    <p:sldId id="407" r:id="rId56"/>
    <p:sldId id="406" r:id="rId57"/>
    <p:sldId id="410" r:id="rId58"/>
    <p:sldId id="328" r:id="rId59"/>
    <p:sldId id="309" r:id="rId60"/>
    <p:sldId id="378" r:id="rId61"/>
    <p:sldId id="310" r:id="rId62"/>
    <p:sldId id="364" r:id="rId63"/>
    <p:sldId id="271" r:id="rId64"/>
    <p:sldId id="365" r:id="rId65"/>
    <p:sldId id="273" r:id="rId66"/>
    <p:sldId id="366" r:id="rId67"/>
    <p:sldId id="275" r:id="rId68"/>
    <p:sldId id="367" r:id="rId69"/>
    <p:sldId id="368" r:id="rId70"/>
    <p:sldId id="369" r:id="rId71"/>
    <p:sldId id="370" r:id="rId72"/>
    <p:sldId id="371" r:id="rId73"/>
    <p:sldId id="372" r:id="rId74"/>
    <p:sldId id="331" r:id="rId75"/>
    <p:sldId id="388" r:id="rId76"/>
    <p:sldId id="330" r:id="rId77"/>
    <p:sldId id="373" r:id="rId78"/>
    <p:sldId id="389" r:id="rId79"/>
    <p:sldId id="338" r:id="rId80"/>
    <p:sldId id="374" r:id="rId81"/>
    <p:sldId id="337" r:id="rId82"/>
    <p:sldId id="375" r:id="rId83"/>
    <p:sldId id="339" r:id="rId84"/>
    <p:sldId id="379" r:id="rId85"/>
    <p:sldId id="376" r:id="rId86"/>
    <p:sldId id="411" r:id="rId87"/>
    <p:sldId id="412" r:id="rId88"/>
    <p:sldId id="383" r:id="rId89"/>
    <p:sldId id="340" r:id="rId90"/>
    <p:sldId id="280" r:id="rId91"/>
  </p:sldIdLst>
  <p:sldSz cx="9144000" cy="6858000" type="screen4x3"/>
  <p:notesSz cx="6858000" cy="9144000"/>
  <p:custDataLst>
    <p:tags r:id="rId93"/>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05" autoAdjust="0"/>
    <p:restoredTop sz="90929"/>
  </p:normalViewPr>
  <p:slideViewPr>
    <p:cSldViewPr>
      <p:cViewPr>
        <p:scale>
          <a:sx n="55" d="100"/>
          <a:sy n="55" d="100"/>
        </p:scale>
        <p:origin x="-67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3650E-EECA-44B3-BB40-1FBC7C84852A}" type="datetimeFigureOut">
              <a:rPr lang="en-US" smtClean="0"/>
              <a:t>7/4/2016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56439-B7BC-452E-8DAD-F09FFADE9C51}" type="slidenum">
              <a:rPr lang="en-US" smtClean="0"/>
              <a:t>‹#›</a:t>
            </a:fld>
            <a:endParaRPr lang="en-US"/>
          </a:p>
        </p:txBody>
      </p:sp>
    </p:spTree>
    <p:extLst>
      <p:ext uri="{BB962C8B-B14F-4D97-AF65-F5344CB8AC3E}">
        <p14:creationId xmlns:p14="http://schemas.microsoft.com/office/powerpoint/2010/main" val="251100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a:endParaRPr kumimoji="1" lang="en-US"/>
          </a:p>
        </p:txBody>
      </p:sp>
      <p:pic>
        <p:nvPicPr>
          <p:cNvPr id="5" name="Picture 3" descr="A:\minispir.GIF"/>
          <p:cNvPicPr>
            <a:picLocks noChangeAspect="1" noChangeArrowheads="1"/>
          </p:cNvPicPr>
          <p:nvPr/>
        </p:nvPicPr>
        <p:blipFill>
          <a:blip r:embed="rId3"/>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lgn="ctr"/>
            <a:endParaRPr kumimoji="1" lang="en-US"/>
          </a:p>
        </p:txBody>
      </p:sp>
      <p:pic>
        <p:nvPicPr>
          <p:cNvPr id="7" name="Picture 5" descr="A:\minispir.GIF"/>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w="9525">
            <a:noFill/>
            <a:miter lim="800000"/>
            <a:headEnd/>
            <a:tailEnd/>
          </a:ln>
        </p:spPr>
      </p:pic>
      <p:sp>
        <p:nvSpPr>
          <p:cNvPr id="10246"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smtClean="0"/>
              <a:t>Click to edit Master title style</a:t>
            </a:r>
          </a:p>
        </p:txBody>
      </p:sp>
      <p:sp>
        <p:nvSpPr>
          <p:cNvPr id="1024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smtClean="0"/>
              <a:t>Click to edit Master subtitle style</a:t>
            </a:r>
          </a:p>
        </p:txBody>
      </p:sp>
      <p:sp>
        <p:nvSpPr>
          <p:cNvPr id="8" name="Rectangle 8"/>
          <p:cNvSpPr>
            <a:spLocks noGrp="1" noChangeArrowheads="1"/>
          </p:cNvSpPr>
          <p:nvPr>
            <p:ph type="dt" sz="quarter" idx="10"/>
          </p:nvPr>
        </p:nvSpPr>
        <p:spPr>
          <a:xfrm>
            <a:off x="1084263" y="60960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r>
              <a:rPr lang="en-US" smtClean="0"/>
              <a:t>7 - 2016</a:t>
            </a:r>
            <a:endParaRPr lang="en-US"/>
          </a:p>
        </p:txBody>
      </p:sp>
      <p:sp>
        <p:nvSpPr>
          <p:cNvPr id="9" name="Rectangle 9"/>
          <p:cNvSpPr>
            <a:spLocks noGrp="1" noChangeArrowheads="1"/>
          </p:cNvSpPr>
          <p:nvPr>
            <p:ph type="ftr" sz="quarter" idx="11"/>
          </p:nvPr>
        </p:nvSpPr>
        <p:spPr>
          <a:xfrm>
            <a:off x="3522663" y="60960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r>
              <a:rPr lang="en-US" smtClean="0"/>
              <a:t>iteenchallenge.org</a:t>
            </a:r>
            <a:endParaRPr lang="en-US"/>
          </a:p>
        </p:txBody>
      </p:sp>
      <p:sp>
        <p:nvSpPr>
          <p:cNvPr id="10" name="Rectangle 10"/>
          <p:cNvSpPr>
            <a:spLocks noGrp="1" noChangeArrowheads="1"/>
          </p:cNvSpPr>
          <p:nvPr>
            <p:ph type="sldNum" sz="quarter" idx="12"/>
          </p:nvPr>
        </p:nvSpPr>
        <p:spPr>
          <a:xfrm>
            <a:off x="6951663" y="60960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5C07BF65-71C5-4E0A-BE98-91B6CEE8BC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2DD7B76-F247-40AA-99FA-EC830DAD95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ACC8AE9-46BD-4CAA-9B71-FB574BC040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752600"/>
            <a:ext cx="3733800" cy="4114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5CE0D63-DC30-4B0D-B5B2-0F00DF9150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FD9B3EC-B525-4D23-A873-EEC5909E25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955547E-9160-4E11-AB8D-EE8FB8B9DA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5752917-6954-4292-A7CF-34A6B847EB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70A5CA84-D23D-45F2-829A-7585B5DC8F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0E36D61-02D4-456B-9935-D720BF7DD2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0163460-412F-48A8-986D-E40E23BE26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3622B79-744F-4C6F-A4EA-76CC1BF106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7 - 2016</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47D490E-D7B5-4BBA-BA38-B12F836207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endParaRPr kumimoji="1" lang="en-US"/>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endParaRPr lang="en-US"/>
          </a:p>
        </p:txBody>
      </p:sp>
      <p:pic>
        <p:nvPicPr>
          <p:cNvPr id="1028" name="Picture 4" descr="A:\minispir.GIF"/>
          <p:cNvPicPr>
            <a:picLocks noChangeAspect="1" noChangeArrowheads="1"/>
          </p:cNvPicPr>
          <p:nvPr/>
        </p:nvPicPr>
        <p:blipFill>
          <a:blip r:embed="rId14"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A:\minispir.GIF"/>
          <p:cNvPicPr>
            <a:picLocks noChangeAspect="1" noChangeArrowheads="1"/>
          </p:cNvPicPr>
          <p:nvPr/>
        </p:nvPicPr>
        <p:blipFill>
          <a:blip r:embed="rId14"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Rectangle 8"/>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smtClean="0"/>
              <a:t>7 - 2016</a:t>
            </a:r>
            <a:endParaRPr lang="en-US"/>
          </a:p>
        </p:txBody>
      </p:sp>
      <p:sp>
        <p:nvSpPr>
          <p:cNvPr id="9225" name="Rectangle 9"/>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iteenchallenge.org</a:t>
            </a:r>
            <a:endParaRPr lang="en-US"/>
          </a:p>
        </p:txBody>
      </p:sp>
      <p:sp>
        <p:nvSpPr>
          <p:cNvPr id="9226" name="Rectangle 10"/>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3ABB1B1-1C0E-42EA-85A3-B6D23CF380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371600"/>
            <a:ext cx="7721600" cy="1371600"/>
          </a:xfrm>
        </p:spPr>
        <p:txBody>
          <a:bodyPr/>
          <a:lstStyle/>
          <a:p>
            <a:pPr eaLnBrk="1" hangingPunct="1"/>
            <a:r>
              <a:rPr lang="az-Cyrl-AZ" sz="5400" b="1" dirty="0" smtClean="0">
                <a:solidFill>
                  <a:srgbClr val="C00000"/>
                </a:solidFill>
              </a:rPr>
              <a:t>Послушание человеку</a:t>
            </a:r>
            <a:r>
              <a:rPr lang="en-US" sz="5400" b="1" dirty="0" smtClean="0">
                <a:solidFill>
                  <a:srgbClr val="C00000"/>
                </a:solidFill>
              </a:rPr>
              <a:t/>
            </a:r>
            <a:br>
              <a:rPr lang="en-US" sz="5400" b="1" dirty="0" smtClean="0">
                <a:solidFill>
                  <a:srgbClr val="C00000"/>
                </a:solidFill>
              </a:rPr>
            </a:br>
            <a:r>
              <a:rPr lang="en-US" sz="3600" b="1" dirty="0"/>
              <a:t>Obedience to </a:t>
            </a:r>
            <a:r>
              <a:rPr lang="en-US" sz="3600" b="1" dirty="0" smtClean="0"/>
              <a:t>Man</a:t>
            </a:r>
            <a:br>
              <a:rPr lang="en-US" sz="3600" b="1" dirty="0" smtClean="0"/>
            </a:br>
            <a:r>
              <a:rPr lang="en-US" sz="3600" b="1" dirty="0" smtClean="0"/>
              <a:t/>
            </a:r>
            <a:br>
              <a:rPr lang="en-US" sz="3600" b="1" dirty="0" smtClean="0"/>
            </a:br>
            <a:r>
              <a:rPr lang="az-Cyrl-AZ" sz="3600" b="1" dirty="0" smtClean="0">
                <a:solidFill>
                  <a:srgbClr val="C00000"/>
                </a:solidFill>
              </a:rPr>
              <a:t>Автор </a:t>
            </a:r>
            <a:r>
              <a:rPr lang="az-Cyrl-AZ" sz="3600" b="1" dirty="0">
                <a:solidFill>
                  <a:srgbClr val="C00000"/>
                </a:solidFill>
              </a:rPr>
              <a:t>Дэвид </a:t>
            </a:r>
            <a:r>
              <a:rPr lang="az-Cyrl-AZ" sz="3600" b="1" dirty="0" smtClean="0">
                <a:solidFill>
                  <a:srgbClr val="C00000"/>
                </a:solidFill>
              </a:rPr>
              <a:t>Бетти</a:t>
            </a:r>
            <a:r>
              <a:rPr lang="en-US" sz="3600" b="1" dirty="0" smtClean="0">
                <a:solidFill>
                  <a:srgbClr val="C00000"/>
                </a:solidFill>
              </a:rPr>
              <a:t/>
            </a:r>
            <a:br>
              <a:rPr lang="en-US" sz="3600" b="1" dirty="0" smtClean="0">
                <a:solidFill>
                  <a:srgbClr val="C00000"/>
                </a:solidFill>
              </a:rPr>
            </a:br>
            <a:r>
              <a:rPr lang="en-US" sz="2400" b="1" dirty="0"/>
              <a:t>By Dave Batty</a:t>
            </a:r>
            <a:endParaRPr lang="en-US" sz="2400" b="1" dirty="0" smtClean="0">
              <a:solidFill>
                <a:srgbClr val="C00000"/>
              </a:solidFill>
            </a:endParaRPr>
          </a:p>
        </p:txBody>
      </p:sp>
      <p:pic>
        <p:nvPicPr>
          <p:cNvPr id="307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7800" y="4038600"/>
            <a:ext cx="3657600" cy="1676400"/>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r>
              <a:rPr lang="en-US" smtClean="0"/>
              <a:t>7 - 2016</a:t>
            </a:r>
            <a:endParaRPr lang="en-US" dirty="0"/>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5C07BF65-71C5-4E0A-BE98-91B6CEE8BC3A}" type="slidenum">
              <a:rPr lang="en-US" smtClean="0"/>
              <a:pPr>
                <a:defRPr/>
              </a:pPr>
              <a:t>1</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2798" b="6845"/>
          <a:stretch/>
        </p:blipFill>
        <p:spPr>
          <a:xfrm>
            <a:off x="5491163" y="3962400"/>
            <a:ext cx="2433637" cy="1644761"/>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Opinion…                     </a:t>
            </a:r>
            <a:endParaRPr lang="en-US" dirty="0"/>
          </a:p>
        </p:txBody>
      </p:sp>
      <p:sp>
        <p:nvSpPr>
          <p:cNvPr id="3" name="Text Placeholder 2"/>
          <p:cNvSpPr>
            <a:spLocks noGrp="1"/>
          </p:cNvSpPr>
          <p:nvPr>
            <p:ph type="body" sz="half" idx="1"/>
          </p:nvPr>
        </p:nvSpPr>
        <p:spPr>
          <a:xfrm>
            <a:off x="1066800" y="1600200"/>
            <a:ext cx="7620000" cy="5029200"/>
          </a:xfrm>
        </p:spPr>
        <p:txBody>
          <a:bodyPr/>
          <a:lstStyle/>
          <a:p>
            <a:pPr marL="514350" indent="-514350">
              <a:buAutoNum type="arabicPeriod"/>
            </a:pPr>
            <a:r>
              <a:rPr lang="en-US" sz="2400" dirty="0" smtClean="0"/>
              <a:t>Be a good citizen. All governments are under  God. Insofar as there is peace and order, it’s God’s order. So live responsibly as a citizen. </a:t>
            </a:r>
          </a:p>
          <a:p>
            <a:pPr marL="514350" indent="-514350">
              <a:buNone/>
            </a:pPr>
            <a:r>
              <a:rPr lang="en-US" sz="2400" b="1" dirty="0" smtClean="0"/>
              <a:t>     Romans 13:1</a:t>
            </a:r>
            <a:r>
              <a:rPr lang="en-US" sz="2400" dirty="0" smtClean="0"/>
              <a:t> The Message(MSG</a:t>
            </a:r>
            <a:r>
              <a:rPr lang="en-US" sz="2800" dirty="0" smtClean="0"/>
              <a:t>)</a:t>
            </a:r>
          </a:p>
          <a:p>
            <a:pPr marL="514350" indent="-514350">
              <a:buNone/>
            </a:pPr>
            <a:r>
              <a:rPr lang="en-US" sz="2400" dirty="0" smtClean="0"/>
              <a:t>2.  The authorities are God’s servants, sent for your good. But if you are doing wrong, of course you should be afraid, for they have the power to punish you. They are God’s servants, sent for the very purpose of punishing those who do what is wrong.</a:t>
            </a:r>
          </a:p>
          <a:p>
            <a:pPr marL="514350" indent="-514350">
              <a:buNone/>
            </a:pPr>
            <a:r>
              <a:rPr lang="en-US" sz="2400" b="1" dirty="0" smtClean="0"/>
              <a:t>    Romans 13:4  </a:t>
            </a:r>
            <a:r>
              <a:rPr lang="en-US" sz="2400" dirty="0" smtClean="0"/>
              <a:t>New Living Translation (NLT)</a:t>
            </a:r>
          </a:p>
          <a:p>
            <a:pPr marL="514350" indent="-514350">
              <a:buNone/>
            </a:pPr>
            <a:endParaRPr lang="en-US" dirty="0" smtClean="0"/>
          </a:p>
          <a:p>
            <a:pPr marL="514350" indent="-514350">
              <a:buNone/>
            </a:pPr>
            <a:endParaRPr lang="en-US"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Opinion…</a:t>
            </a:r>
            <a:endParaRPr lang="en-US" dirty="0"/>
          </a:p>
        </p:txBody>
      </p:sp>
      <p:sp>
        <p:nvSpPr>
          <p:cNvPr id="3" name="Text Placeholder 2"/>
          <p:cNvSpPr>
            <a:spLocks noGrp="1"/>
          </p:cNvSpPr>
          <p:nvPr>
            <p:ph type="body" sz="half" idx="1"/>
          </p:nvPr>
        </p:nvSpPr>
        <p:spPr>
          <a:xfrm>
            <a:off x="1066800" y="1752600"/>
            <a:ext cx="7620000" cy="4876800"/>
          </a:xfrm>
        </p:spPr>
        <p:txBody>
          <a:bodyPr/>
          <a:lstStyle/>
          <a:p>
            <a:pPr marL="514350" indent="-514350">
              <a:buAutoNum type="arabicPeriod" startAt="3"/>
            </a:pPr>
            <a:r>
              <a:rPr lang="en-US" sz="2800" dirty="0" smtClean="0"/>
              <a:t>Pay your taxes, too, for these same reasons. For government workers need to be paid. They are serving God in what they do.             </a:t>
            </a:r>
            <a:r>
              <a:rPr lang="en-US" sz="2800" b="1" dirty="0" smtClean="0"/>
              <a:t>      Romans 13:6 </a:t>
            </a:r>
            <a:r>
              <a:rPr lang="en-US" sz="2800" dirty="0" smtClean="0"/>
              <a:t> New Living Translation (NLT)</a:t>
            </a:r>
          </a:p>
          <a:p>
            <a:pPr marL="514350" indent="-514350">
              <a:buNone/>
            </a:pPr>
            <a:r>
              <a:rPr lang="en-US" sz="2800" b="1" baseline="30000" dirty="0" smtClean="0"/>
              <a:t> </a:t>
            </a:r>
            <a:r>
              <a:rPr lang="en-US" sz="2800" b="1" dirty="0" smtClean="0"/>
              <a:t> </a:t>
            </a:r>
            <a:r>
              <a:rPr lang="en-US" sz="2800" dirty="0" smtClean="0"/>
              <a:t>4.</a:t>
            </a:r>
            <a:r>
              <a:rPr lang="en-US" sz="2800" b="1" dirty="0" smtClean="0"/>
              <a:t>  </a:t>
            </a:r>
            <a:r>
              <a:rPr lang="en-US" sz="2800" b="1" baseline="30000" dirty="0" smtClean="0"/>
              <a:t>6-7 </a:t>
            </a:r>
            <a:r>
              <a:rPr lang="en-US" sz="2800" dirty="0" smtClean="0"/>
              <a:t>That’s also why you pay taxes—so that an orderly way of life can be maintained. Fulfill your obligations as a citizen. Pay your taxes, pay your bills, respect your leaders        </a:t>
            </a:r>
            <a:r>
              <a:rPr lang="en-US" sz="2800" b="1" dirty="0" smtClean="0"/>
              <a:t>Romans 13:7 </a:t>
            </a:r>
            <a:r>
              <a:rPr lang="en-US" sz="2800" dirty="0" smtClean="0"/>
              <a:t>The Message (MSG)</a:t>
            </a:r>
          </a:p>
          <a:p>
            <a:pPr marL="514350" indent="-514350">
              <a:buNone/>
            </a:pPr>
            <a:endParaRPr lang="en-US" sz="2800" dirty="0" smtClean="0"/>
          </a:p>
          <a:p>
            <a:pPr>
              <a:buNone/>
            </a:pPr>
            <a:endParaRPr lang="en-US" sz="2800"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Opinion…</a:t>
            </a:r>
            <a:endParaRPr lang="en-US" dirty="0"/>
          </a:p>
        </p:txBody>
      </p:sp>
      <p:sp>
        <p:nvSpPr>
          <p:cNvPr id="3" name="Text Placeholder 2"/>
          <p:cNvSpPr>
            <a:spLocks noGrp="1"/>
          </p:cNvSpPr>
          <p:nvPr>
            <p:ph type="body" sz="half" idx="1"/>
          </p:nvPr>
        </p:nvSpPr>
        <p:spPr>
          <a:xfrm>
            <a:off x="1066800" y="1752600"/>
            <a:ext cx="7620000" cy="4800600"/>
          </a:xfrm>
        </p:spPr>
        <p:txBody>
          <a:bodyPr/>
          <a:lstStyle/>
          <a:p>
            <a:pPr marL="514350" indent="-514350">
              <a:buAutoNum type="arabicPeriod" startAt="5"/>
            </a:pPr>
            <a:r>
              <a:rPr lang="en-US" sz="2400" dirty="0" smtClean="0"/>
              <a:t>If you’re irresponsible to the state, then you’re irresponsible with God, and God will hold you responsible. </a:t>
            </a:r>
          </a:p>
          <a:p>
            <a:pPr marL="514350" indent="-514350">
              <a:buNone/>
            </a:pPr>
            <a:r>
              <a:rPr lang="en-US" sz="2400" b="1" dirty="0" smtClean="0"/>
              <a:t>      Romans 13:2 </a:t>
            </a:r>
            <a:r>
              <a:rPr lang="en-US" sz="2400" dirty="0" smtClean="0"/>
              <a:t>The Message (MSG)</a:t>
            </a:r>
          </a:p>
          <a:p>
            <a:pPr>
              <a:buNone/>
            </a:pPr>
            <a:r>
              <a:rPr lang="en-US" sz="2400" dirty="0" smtClean="0"/>
              <a:t>6. For the authorities do not strike fear in people who are doing right, but in those who are doing wrong. Would you like to live without fear of the authorities? Do what is right, and they will honor you.</a:t>
            </a:r>
          </a:p>
          <a:p>
            <a:pPr>
              <a:buNone/>
            </a:pPr>
            <a:r>
              <a:rPr lang="en-US" sz="2400" dirty="0" smtClean="0"/>
              <a:t>    </a:t>
            </a:r>
            <a:r>
              <a:rPr lang="en-US" sz="2400" b="1" dirty="0" smtClean="0"/>
              <a:t>Romans 13:3 </a:t>
            </a:r>
            <a:r>
              <a:rPr lang="en-US" sz="2400" dirty="0" smtClean="0"/>
              <a:t>New Living Translation (NLT</a:t>
            </a:r>
          </a:p>
          <a:p>
            <a:pPr marL="514350" indent="-514350">
              <a:buNone/>
            </a:pPr>
            <a:endParaRPr lang="en-US" sz="2800"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52600" y="0"/>
            <a:ext cx="6934200" cy="1828800"/>
          </a:xfrm>
        </p:spPr>
        <p:txBody>
          <a:bodyPr/>
          <a:lstStyle/>
          <a:p>
            <a:pPr algn="l" eaLnBrk="1" hangingPunct="1"/>
            <a:r>
              <a:rPr lang="ru-RU" sz="3200" b="1" dirty="0">
                <a:solidFill>
                  <a:srgbClr val="C00000"/>
                </a:solidFill>
              </a:rPr>
              <a:t>Основные истины о</a:t>
            </a:r>
            <a:r>
              <a:rPr lang="en-US" sz="3200" b="1" dirty="0">
                <a:solidFill>
                  <a:srgbClr val="C00000"/>
                </a:solidFill>
              </a:rPr>
              <a:t> </a:t>
            </a:r>
            <a:r>
              <a:rPr lang="ru-RU" sz="3200" b="1" dirty="0">
                <a:solidFill>
                  <a:srgbClr val="C00000"/>
                </a:solidFill>
              </a:rPr>
              <a:t>послушании</a:t>
            </a:r>
            <a:r>
              <a:rPr lang="en-US" sz="3200" b="1" dirty="0">
                <a:solidFill>
                  <a:srgbClr val="C00000"/>
                </a:solidFill>
              </a:rPr>
              <a:t> </a:t>
            </a:r>
            <a:r>
              <a:rPr lang="ru-RU" sz="3200" b="1" dirty="0">
                <a:solidFill>
                  <a:srgbClr val="C00000"/>
                </a:solidFill>
              </a:rPr>
              <a:t>твоим </a:t>
            </a:r>
            <a:r>
              <a:rPr lang="ru-RU" sz="3200" b="1" dirty="0" smtClean="0">
                <a:solidFill>
                  <a:srgbClr val="C00000"/>
                </a:solidFill>
              </a:rPr>
              <a:t>лидерам</a:t>
            </a:r>
            <a:r>
              <a:rPr lang="en-US" sz="3200" b="1" dirty="0" smtClean="0">
                <a:solidFill>
                  <a:srgbClr val="C00000"/>
                </a:solidFill>
              </a:rPr>
              <a:t/>
            </a:r>
            <a:br>
              <a:rPr lang="en-US" sz="3200" b="1" dirty="0" smtClean="0">
                <a:solidFill>
                  <a:srgbClr val="C00000"/>
                </a:solidFill>
              </a:rPr>
            </a:br>
            <a:r>
              <a:rPr lang="en-US" sz="2400" b="1" dirty="0" smtClean="0"/>
              <a:t>Basic Truths for Obeying Your Leaders</a:t>
            </a:r>
            <a:endParaRPr lang="en-US" sz="3200" b="1" dirty="0" smtClean="0">
              <a:solidFill>
                <a:srgbClr val="C00000"/>
              </a:solidFill>
            </a:endParaRPr>
          </a:p>
        </p:txBody>
      </p:sp>
      <p:sp>
        <p:nvSpPr>
          <p:cNvPr id="4099" name="Rectangle 3"/>
          <p:cNvSpPr>
            <a:spLocks noGrp="1" noChangeArrowheads="1"/>
          </p:cNvSpPr>
          <p:nvPr>
            <p:ph type="body" sz="half" idx="1"/>
          </p:nvPr>
        </p:nvSpPr>
        <p:spPr>
          <a:xfrm>
            <a:off x="1066800" y="2133600"/>
            <a:ext cx="4191000" cy="5029200"/>
          </a:xfrm>
        </p:spPr>
        <p:txBody>
          <a:bodyPr/>
          <a:lstStyle/>
          <a:p>
            <a:pPr marL="465138" indent="-465138" eaLnBrk="1" hangingPunct="1">
              <a:lnSpc>
                <a:spcPct val="90000"/>
              </a:lnSpc>
              <a:buNone/>
            </a:pPr>
            <a:r>
              <a:rPr lang="en-US" sz="2800" b="1" dirty="0" smtClean="0">
                <a:solidFill>
                  <a:schemeClr val="tx1"/>
                </a:solidFill>
                <a:latin typeface="+mn-lt"/>
                <a:ea typeface="+mn-ea"/>
                <a:cs typeface="+mn-cs"/>
              </a:rPr>
              <a:t>A. </a:t>
            </a:r>
            <a:r>
              <a:rPr lang="ru-RU" sz="2800" b="1" dirty="0">
                <a:solidFill>
                  <a:srgbClr val="C00000"/>
                </a:solidFill>
              </a:rPr>
              <a:t>Как складывается твой опыт общения </a:t>
            </a:r>
            <a:r>
              <a:rPr lang="ru-RU" sz="2800" b="1" dirty="0" smtClean="0">
                <a:solidFill>
                  <a:srgbClr val="C00000"/>
                </a:solidFill>
              </a:rPr>
              <a:t>с</a:t>
            </a:r>
            <a:r>
              <a:rPr lang="en-US" sz="2800" b="1" dirty="0" smtClean="0">
                <a:solidFill>
                  <a:srgbClr val="C00000"/>
                </a:solidFill>
              </a:rPr>
              <a:t>     </a:t>
            </a:r>
            <a:r>
              <a:rPr lang="ru-RU" sz="2800" b="1" dirty="0">
                <a:solidFill>
                  <a:srgbClr val="C00000"/>
                </a:solidFill>
              </a:rPr>
              <a:t>твоими </a:t>
            </a:r>
            <a:r>
              <a:rPr lang="ru-RU" sz="2800" b="1" dirty="0" smtClean="0">
                <a:solidFill>
                  <a:srgbClr val="C00000"/>
                </a:solidFill>
              </a:rPr>
              <a:t>лидерами?</a:t>
            </a:r>
            <a:r>
              <a:rPr lang="en-US" sz="2800" b="1" dirty="0" smtClean="0">
                <a:solidFill>
                  <a:srgbClr val="C00000"/>
                </a:solidFill>
              </a:rPr>
              <a:t/>
            </a:r>
            <a:br>
              <a:rPr lang="en-US" sz="2800" b="1" dirty="0" smtClean="0">
                <a:solidFill>
                  <a:srgbClr val="C00000"/>
                </a:solidFill>
              </a:rPr>
            </a:br>
            <a:r>
              <a:rPr lang="en-US" sz="2400" b="1" dirty="0" smtClean="0">
                <a:solidFill>
                  <a:schemeClr val="tx1"/>
                </a:solidFill>
              </a:rPr>
              <a:t>What have been your life experiences with your leaders?</a:t>
            </a:r>
            <a:r>
              <a:rPr lang="ru-RU" sz="2400" b="1" dirty="0" smtClean="0"/>
              <a:t> </a:t>
            </a:r>
            <a:endParaRPr lang="en-US" sz="2800" b="1" dirty="0" smtClean="0">
              <a:solidFill>
                <a:srgbClr val="C00000"/>
              </a:solidFill>
            </a:endParaRPr>
          </a:p>
          <a:p>
            <a:pPr marL="533400" indent="-533400" eaLnBrk="1" hangingPunct="1">
              <a:lnSpc>
                <a:spcPct val="90000"/>
              </a:lnSpc>
              <a:buFont typeface="+mj-lt"/>
              <a:buAutoNum type="arabicPeriod"/>
            </a:pPr>
            <a:endParaRPr lang="en-US" sz="2400" dirty="0" smtClean="0">
              <a:solidFill>
                <a:schemeClr val="tx1"/>
              </a:solidFill>
              <a:latin typeface="+mn-lt"/>
              <a:ea typeface="+mn-ea"/>
              <a:cs typeface="+mn-cs"/>
            </a:endParaRPr>
          </a:p>
          <a:p>
            <a:pPr marL="533400" indent="-533400" eaLnBrk="1" hangingPunct="1">
              <a:lnSpc>
                <a:spcPct val="90000"/>
              </a:lnSpc>
              <a:buFont typeface="+mj-lt"/>
              <a:buAutoNum type="arabicPeriod"/>
            </a:pPr>
            <a:endParaRPr lang="en-US" sz="2400" b="1" dirty="0" smtClean="0">
              <a:solidFill>
                <a:schemeClr val="tx1"/>
              </a:solidFill>
              <a:latin typeface="+mn-lt"/>
              <a:ea typeface="+mn-ea"/>
              <a:cs typeface="+mn-cs"/>
            </a:endParaRPr>
          </a:p>
          <a:p>
            <a:pPr marL="533400" indent="-533400" eaLnBrk="1" hangingPunct="1">
              <a:lnSpc>
                <a:spcPct val="90000"/>
              </a:lnSpc>
              <a:buNone/>
            </a:pPr>
            <a:endParaRPr lang="en-US" sz="2800" b="1" dirty="0" smtClean="0">
              <a:solidFill>
                <a:schemeClr val="tx1"/>
              </a:solidFill>
              <a:latin typeface="+mn-lt"/>
              <a:ea typeface="+mn-ea"/>
              <a:cs typeface="+mn-cs"/>
            </a:endParaRPr>
          </a:p>
          <a:p>
            <a:pPr marL="533400" indent="-533400" eaLnBrk="1" hangingPunct="1">
              <a:lnSpc>
                <a:spcPct val="90000"/>
              </a:lnSpc>
              <a:buNone/>
            </a:pPr>
            <a:endParaRPr lang="en-US" sz="2800" dirty="0" smtClean="0"/>
          </a:p>
        </p:txBody>
      </p:sp>
      <p:pic>
        <p:nvPicPr>
          <p:cNvPr id="4100" name="Picture 7"/>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tretch>
            <a:fillRect/>
          </a:stretch>
        </p:blipFill>
        <p:spPr>
          <a:xfrm>
            <a:off x="5562600" y="2286000"/>
            <a:ext cx="2844800" cy="3962400"/>
          </a:xfr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066800"/>
          </a:xfrm>
        </p:spPr>
        <p:txBody>
          <a:bodyPr/>
          <a:lstStyle/>
          <a:p>
            <a:r>
              <a:rPr lang="az-Cyrl-AZ" sz="3200" b="1" dirty="0">
                <a:solidFill>
                  <a:srgbClr val="C00000"/>
                </a:solidFill>
              </a:rPr>
              <a:t>Как складывается твой опыт общения с твоими лидерами?</a:t>
            </a:r>
            <a:br>
              <a:rPr lang="az-Cyrl-AZ" sz="3200" b="1" dirty="0">
                <a:solidFill>
                  <a:srgbClr val="C00000"/>
                </a:solidFill>
              </a:rPr>
            </a:br>
            <a:r>
              <a:rPr lang="en-US" sz="2400" b="1" dirty="0" smtClean="0">
                <a:solidFill>
                  <a:schemeClr val="tx1"/>
                </a:solidFill>
              </a:rPr>
              <a:t>What </a:t>
            </a:r>
            <a:r>
              <a:rPr lang="en-US" sz="2400" b="1" dirty="0">
                <a:solidFill>
                  <a:schemeClr val="tx1"/>
                </a:solidFill>
              </a:rPr>
              <a:t>have been your life experiences with </a:t>
            </a:r>
            <a:r>
              <a:rPr lang="en-US" sz="2400" b="1" dirty="0" smtClean="0">
                <a:solidFill>
                  <a:schemeClr val="tx1"/>
                </a:solidFill>
              </a:rPr>
              <a:t>your leaders? </a:t>
            </a:r>
            <a:endParaRPr lang="en-US" sz="2400" b="1" dirty="0">
              <a:solidFill>
                <a:srgbClr val="C00000"/>
              </a:solidFill>
            </a:endParaRPr>
          </a:p>
        </p:txBody>
      </p:sp>
      <p:sp>
        <p:nvSpPr>
          <p:cNvPr id="3" name="Content Placeholder 2"/>
          <p:cNvSpPr>
            <a:spLocks noGrp="1"/>
          </p:cNvSpPr>
          <p:nvPr>
            <p:ph idx="1"/>
          </p:nvPr>
        </p:nvSpPr>
        <p:spPr>
          <a:xfrm>
            <a:off x="1066800" y="1752600"/>
            <a:ext cx="7620000" cy="4419600"/>
          </a:xfrm>
        </p:spPr>
        <p:txBody>
          <a:bodyPr/>
          <a:lstStyle/>
          <a:p>
            <a:pPr marL="465138" indent="-465138">
              <a:buNone/>
            </a:pPr>
            <a:r>
              <a:rPr lang="en-US" b="1" dirty="0" smtClean="0"/>
              <a:t>1</a:t>
            </a:r>
            <a:r>
              <a:rPr lang="en-US" b="1" dirty="0" smtClean="0"/>
              <a:t>.	</a:t>
            </a:r>
            <a:r>
              <a:rPr lang="az-Cyrl-AZ" b="1" dirty="0" smtClean="0">
                <a:solidFill>
                  <a:srgbClr val="C00000"/>
                </a:solidFill>
              </a:rPr>
              <a:t>Тема </a:t>
            </a:r>
            <a:r>
              <a:rPr lang="az-Cyrl-AZ" b="1" dirty="0">
                <a:solidFill>
                  <a:srgbClr val="C00000"/>
                </a:solidFill>
              </a:rPr>
              <a:t>непослушания </a:t>
            </a:r>
            <a:r>
              <a:rPr lang="en-US" b="1" dirty="0" smtClean="0">
                <a:solidFill>
                  <a:srgbClr val="C00000"/>
                </a:solidFill>
              </a:rPr>
              <a:t/>
            </a:r>
            <a:br>
              <a:rPr lang="en-US" b="1" dirty="0" smtClean="0">
                <a:solidFill>
                  <a:srgbClr val="C00000"/>
                </a:solidFill>
              </a:rPr>
            </a:br>
            <a:r>
              <a:rPr lang="en-US" sz="2400" b="1" dirty="0" smtClean="0"/>
              <a:t>The issue of disobedience</a:t>
            </a:r>
            <a:endParaRPr lang="en-US" sz="2400" b="1" dirty="0" smtClean="0">
              <a:solidFill>
                <a:srgbClr val="C00000"/>
              </a:solidFill>
            </a:endParaRPr>
          </a:p>
          <a:p>
            <a:pPr marL="465138" indent="-465138">
              <a:buNone/>
            </a:pPr>
            <a:r>
              <a:rPr lang="en-US" b="1" dirty="0" smtClean="0"/>
              <a:t>2</a:t>
            </a:r>
            <a:r>
              <a:rPr lang="en-US" b="1" dirty="0" smtClean="0"/>
              <a:t>.	</a:t>
            </a:r>
            <a:r>
              <a:rPr lang="ru-RU" b="1" dirty="0" smtClean="0">
                <a:solidFill>
                  <a:srgbClr val="C00000"/>
                </a:solidFill>
              </a:rPr>
              <a:t>Конфликт </a:t>
            </a:r>
            <a:r>
              <a:rPr lang="ru-RU" b="1" dirty="0">
                <a:solidFill>
                  <a:srgbClr val="C00000"/>
                </a:solidFill>
              </a:rPr>
              <a:t>с </a:t>
            </a:r>
            <a:r>
              <a:rPr lang="ru-RU" b="1" dirty="0" smtClean="0">
                <a:solidFill>
                  <a:srgbClr val="C00000"/>
                </a:solidFill>
              </a:rPr>
              <a:t>лидерами</a:t>
            </a:r>
            <a:r>
              <a:rPr lang="en-US" b="1" dirty="0" smtClean="0">
                <a:solidFill>
                  <a:srgbClr val="C00000"/>
                </a:solidFill>
              </a:rPr>
              <a:t/>
            </a:r>
            <a:br>
              <a:rPr lang="en-US" b="1" dirty="0" smtClean="0">
                <a:solidFill>
                  <a:srgbClr val="C00000"/>
                </a:solidFill>
              </a:rPr>
            </a:br>
            <a:r>
              <a:rPr lang="en-US" sz="2400" b="1" dirty="0"/>
              <a:t>Conflict with leaders</a:t>
            </a:r>
            <a:r>
              <a:rPr lang="en-US" sz="2400" b="1" dirty="0" smtClean="0">
                <a:solidFill>
                  <a:srgbClr val="C00000"/>
                </a:solidFill>
              </a:rPr>
              <a:t> </a:t>
            </a:r>
          </a:p>
          <a:p>
            <a:pPr marL="465138" indent="-465138">
              <a:buNone/>
            </a:pPr>
            <a:r>
              <a:rPr lang="en-US" b="1" dirty="0" smtClean="0"/>
              <a:t>3</a:t>
            </a:r>
            <a:r>
              <a:rPr lang="en-US" b="1" dirty="0" smtClean="0"/>
              <a:t>.	</a:t>
            </a:r>
            <a:r>
              <a:rPr lang="ru-RU" b="1" dirty="0" smtClean="0">
                <a:solidFill>
                  <a:srgbClr val="C00000"/>
                </a:solidFill>
              </a:rPr>
              <a:t>Привычка </a:t>
            </a:r>
            <a:r>
              <a:rPr lang="ru-RU" b="1" dirty="0" smtClean="0">
                <a:solidFill>
                  <a:srgbClr val="C00000"/>
                </a:solidFill>
              </a:rPr>
              <a:t>непослушания</a:t>
            </a:r>
            <a:r>
              <a:rPr lang="en-US" b="1" dirty="0" smtClean="0">
                <a:solidFill>
                  <a:srgbClr val="C00000"/>
                </a:solidFill>
              </a:rPr>
              <a:t/>
            </a:r>
            <a:br>
              <a:rPr lang="en-US" b="1" dirty="0" smtClean="0">
                <a:solidFill>
                  <a:srgbClr val="C00000"/>
                </a:solidFill>
              </a:rPr>
            </a:br>
            <a:r>
              <a:rPr lang="en-US" sz="2400" b="1" dirty="0"/>
              <a:t>The habit of disobedience</a:t>
            </a:r>
            <a:endParaRPr lang="ru-RU" b="1" dirty="0">
              <a:solidFill>
                <a:srgbClr val="C00000"/>
              </a:solidFill>
            </a:endParaRPr>
          </a:p>
          <a:p>
            <a:pPr marL="465138" indent="-465138">
              <a:buNone/>
            </a:pPr>
            <a:r>
              <a:rPr lang="ru-RU" b="1" dirty="0" smtClean="0"/>
              <a:t>4</a:t>
            </a:r>
            <a:r>
              <a:rPr lang="ru-RU" b="1" dirty="0" smtClean="0"/>
              <a:t>.</a:t>
            </a:r>
            <a:r>
              <a:rPr lang="en-US" b="1" dirty="0" smtClean="0"/>
              <a:t>	</a:t>
            </a:r>
            <a:r>
              <a:rPr lang="ru-RU" b="1" dirty="0" smtClean="0">
                <a:solidFill>
                  <a:srgbClr val="C00000"/>
                </a:solidFill>
              </a:rPr>
              <a:t>Какое </a:t>
            </a:r>
            <a:r>
              <a:rPr lang="ru-RU" b="1" dirty="0">
                <a:solidFill>
                  <a:srgbClr val="C00000"/>
                </a:solidFill>
              </a:rPr>
              <a:t>место в твоей жизни занимает Бог? </a:t>
            </a:r>
            <a:r>
              <a:rPr lang="en-US" b="1" dirty="0" smtClean="0">
                <a:solidFill>
                  <a:srgbClr val="C00000"/>
                </a:solidFill>
              </a:rPr>
              <a:t/>
            </a:r>
            <a:br>
              <a:rPr lang="en-US" b="1" dirty="0" smtClean="0">
                <a:solidFill>
                  <a:srgbClr val="C00000"/>
                </a:solidFill>
              </a:rPr>
            </a:br>
            <a:r>
              <a:rPr lang="en-US" sz="2400" b="1" dirty="0"/>
              <a:t>How does God fit into your life?</a:t>
            </a:r>
            <a:endParaRPr lang="ru-RU" sz="2400" b="1" dirty="0" smtClean="0">
              <a:solidFill>
                <a:srgbClr val="C00000"/>
              </a:solidFill>
            </a:endParaRPr>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14</a:t>
            </a:fld>
            <a:endParaRPr lang="en-US"/>
          </a:p>
        </p:txBody>
      </p:sp>
    </p:spTree>
    <p:extLst>
      <p:ext uri="{BB962C8B-B14F-4D97-AF65-F5344CB8AC3E}">
        <p14:creationId xmlns:p14="http://schemas.microsoft.com/office/powerpoint/2010/main" val="18374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714554"/>
            <a:ext cx="7848600" cy="1800046"/>
          </a:xfrm>
        </p:spPr>
        <p:txBody>
          <a:bodyPr/>
          <a:lstStyle/>
          <a:p>
            <a:pPr eaLnBrk="1" hangingPunct="1"/>
            <a:r>
              <a:rPr lang="az-Cyrl-AZ" sz="3200" b="1" dirty="0" smtClean="0">
                <a:solidFill>
                  <a:srgbClr val="C00000"/>
                </a:solidFill>
              </a:rPr>
              <a:t>Б.</a:t>
            </a:r>
            <a:r>
              <a:rPr lang="en-US" sz="3200" b="1" dirty="0" smtClean="0">
                <a:solidFill>
                  <a:srgbClr val="C00000"/>
                </a:solidFill>
              </a:rPr>
              <a:t> </a:t>
            </a:r>
            <a:r>
              <a:rPr lang="ru-RU" sz="3200" b="1" dirty="0" smtClean="0">
                <a:solidFill>
                  <a:srgbClr val="C00000"/>
                </a:solidFill>
              </a:rPr>
              <a:t>Каких </a:t>
            </a:r>
            <a:r>
              <a:rPr lang="ru-RU" sz="3200" b="1" dirty="0">
                <a:solidFill>
                  <a:srgbClr val="C00000"/>
                </a:solidFill>
              </a:rPr>
              <a:t>лидеров тебе </a:t>
            </a:r>
            <a:r>
              <a:rPr lang="ru-RU" sz="3200" b="1" dirty="0" smtClean="0">
                <a:solidFill>
                  <a:srgbClr val="C00000"/>
                </a:solidFill>
              </a:rPr>
              <a:t>следует слушаться?</a:t>
            </a:r>
            <a:r>
              <a:rPr lang="en-US" sz="3200" b="1" dirty="0" smtClean="0">
                <a:solidFill>
                  <a:srgbClr val="C00000"/>
                </a:solidFill>
              </a:rPr>
              <a:t/>
            </a:r>
            <a:br>
              <a:rPr lang="en-US" sz="3200" b="1" dirty="0" smtClean="0">
                <a:solidFill>
                  <a:srgbClr val="C00000"/>
                </a:solidFill>
              </a:rPr>
            </a:br>
            <a:r>
              <a:rPr lang="en-US" sz="2800" b="1" dirty="0"/>
              <a:t>Which </a:t>
            </a:r>
            <a:r>
              <a:rPr lang="en-US" sz="2800" b="1" dirty="0" smtClean="0"/>
              <a:t>leaders should you obey</a:t>
            </a:r>
            <a:r>
              <a:rPr lang="en-US" sz="2800" b="1" dirty="0"/>
              <a:t>?</a:t>
            </a:r>
            <a:br>
              <a:rPr lang="en-US" sz="2800" b="1" dirty="0"/>
            </a:br>
            <a:endParaRPr lang="en-US" sz="32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8754"/>
            <a:ext cx="7848600" cy="1800046"/>
          </a:xfrm>
        </p:spPr>
        <p:txBody>
          <a:bodyPr/>
          <a:lstStyle/>
          <a:p>
            <a:pPr eaLnBrk="1" hangingPunct="1"/>
            <a:r>
              <a:rPr lang="en-US" sz="3200" b="1" dirty="0" smtClean="0"/>
              <a:t>B. Which Leaders Should You Obey?</a:t>
            </a:r>
            <a:br>
              <a:rPr lang="en-US" sz="3200" b="1" dirty="0" smtClean="0"/>
            </a:br>
            <a:r>
              <a:rPr lang="az-Cyrl-AZ" sz="3200" b="1" dirty="0" smtClean="0">
                <a:solidFill>
                  <a:srgbClr val="C00000"/>
                </a:solidFill>
              </a:rPr>
              <a:t>Б.</a:t>
            </a:r>
            <a:r>
              <a:rPr lang="en-US" sz="3200" b="1" dirty="0" smtClean="0">
                <a:solidFill>
                  <a:srgbClr val="C00000"/>
                </a:solidFill>
              </a:rPr>
              <a:t> </a:t>
            </a:r>
            <a:r>
              <a:rPr lang="ru-RU" sz="3200" b="1" dirty="0" smtClean="0">
                <a:solidFill>
                  <a:srgbClr val="C00000"/>
                </a:solidFill>
              </a:rPr>
              <a:t>Каких </a:t>
            </a:r>
            <a:r>
              <a:rPr lang="ru-RU" sz="3200" b="1" dirty="0">
                <a:solidFill>
                  <a:srgbClr val="C00000"/>
                </a:solidFill>
              </a:rPr>
              <a:t>лидеров тебе </a:t>
            </a:r>
            <a:r>
              <a:rPr lang="ru-RU" sz="3200" b="1" dirty="0" smtClean="0">
                <a:solidFill>
                  <a:srgbClr val="C00000"/>
                </a:solidFill>
              </a:rPr>
              <a:t>следует слушаться</a:t>
            </a:r>
            <a:r>
              <a:rPr lang="ru-RU" sz="3200" b="1" dirty="0">
                <a:solidFill>
                  <a:srgbClr val="C00000"/>
                </a:solidFill>
              </a:rPr>
              <a:t>?</a:t>
            </a:r>
            <a:endParaRPr lang="en-US" sz="3200" b="1" dirty="0" smtClean="0">
              <a:solidFill>
                <a:srgbClr val="C00000"/>
              </a:solidFill>
            </a:endParaRPr>
          </a:p>
        </p:txBody>
      </p:sp>
      <p:sp>
        <p:nvSpPr>
          <p:cNvPr id="5123" name="Rectangle 3"/>
          <p:cNvSpPr>
            <a:spLocks noGrp="1" noChangeArrowheads="1"/>
          </p:cNvSpPr>
          <p:nvPr>
            <p:ph type="body" sz="half" idx="1"/>
          </p:nvPr>
        </p:nvSpPr>
        <p:spPr>
          <a:xfrm>
            <a:off x="1066800" y="1371600"/>
            <a:ext cx="5029200" cy="5257800"/>
          </a:xfrm>
        </p:spPr>
        <p:txBody>
          <a:bodyPr/>
          <a:lstStyle/>
          <a:p>
            <a:pPr marL="0" indent="0" eaLnBrk="1" hangingPunct="1">
              <a:buNone/>
            </a:pPr>
            <a:endParaRPr lang="en-US" b="1" dirty="0" smtClean="0"/>
          </a:p>
          <a:p>
            <a:pPr marL="0" indent="0" eaLnBrk="1" hangingPunct="1">
              <a:buNone/>
            </a:pPr>
            <a:r>
              <a:rPr lang="en-US" b="1" dirty="0" smtClean="0"/>
              <a:t>1.Government leaders</a:t>
            </a:r>
          </a:p>
          <a:p>
            <a:pPr marL="0" indent="0" eaLnBrk="1" hangingPunct="1">
              <a:buNone/>
            </a:pPr>
            <a:r>
              <a:rPr lang="az-Cyrl-AZ" b="1" dirty="0" smtClean="0">
                <a:solidFill>
                  <a:srgbClr val="C00000"/>
                </a:solidFill>
              </a:rPr>
              <a:t>Государственные лидеры</a:t>
            </a:r>
            <a:endParaRPr lang="en-US" b="1" dirty="0" smtClean="0">
              <a:solidFill>
                <a:srgbClr val="C00000"/>
              </a:solidFill>
            </a:endParaRPr>
          </a:p>
          <a:p>
            <a:pPr marL="0" indent="0" eaLnBrk="1" hangingPunct="1">
              <a:buNone/>
            </a:pPr>
            <a:r>
              <a:rPr lang="en-US" b="1" dirty="0">
                <a:solidFill>
                  <a:srgbClr val="C00000"/>
                </a:solidFill>
              </a:rPr>
              <a:t/>
            </a:r>
            <a:br>
              <a:rPr lang="en-US" b="1" dirty="0">
                <a:solidFill>
                  <a:srgbClr val="C00000"/>
                </a:solidFill>
              </a:rPr>
            </a:br>
            <a:r>
              <a:rPr lang="en-US" b="1" dirty="0" smtClean="0"/>
              <a:t>2.Parents </a:t>
            </a:r>
            <a:r>
              <a:rPr lang="az-Cyrl-AZ" b="1" dirty="0" smtClean="0"/>
              <a:t> </a:t>
            </a:r>
            <a:r>
              <a:rPr lang="az-Cyrl-AZ" b="1" dirty="0" smtClean="0">
                <a:solidFill>
                  <a:srgbClr val="C00000"/>
                </a:solidFill>
              </a:rPr>
              <a:t>Родители</a:t>
            </a:r>
            <a:endParaRPr lang="en-US" b="1" dirty="0" smtClean="0">
              <a:solidFill>
                <a:srgbClr val="C00000"/>
              </a:solidFill>
            </a:endParaRPr>
          </a:p>
          <a:p>
            <a:pPr marL="0" indent="0" eaLnBrk="1" hangingPunct="1">
              <a:buNone/>
            </a:pPr>
            <a:endParaRPr lang="en-US" b="1" dirty="0" smtClean="0">
              <a:solidFill>
                <a:srgbClr val="C00000"/>
              </a:solidFill>
            </a:endParaRPr>
          </a:p>
          <a:p>
            <a:pPr marL="0" indent="0" eaLnBrk="1" hangingPunct="1">
              <a:buNone/>
            </a:pPr>
            <a:r>
              <a:rPr lang="en-US" b="1" dirty="0" smtClean="0"/>
              <a:t>3.Employer </a:t>
            </a:r>
            <a:r>
              <a:rPr lang="az-Cyrl-AZ" b="1" dirty="0" smtClean="0">
                <a:solidFill>
                  <a:srgbClr val="C00000"/>
                </a:solidFill>
              </a:rPr>
              <a:t>Работодатель</a:t>
            </a:r>
            <a:endParaRPr lang="en-US" b="1" dirty="0" smtClean="0">
              <a:solidFill>
                <a:srgbClr val="C00000"/>
              </a:solidFill>
            </a:endParaRPr>
          </a:p>
        </p:txBody>
      </p:sp>
      <p:pic>
        <p:nvPicPr>
          <p:cNvPr id="5124" name="Picture 11" descr="http://www.cp.org/english/online/full/Budget/011210/B121069U.jpg"/>
          <p:cNvPicPr>
            <a:picLocks noGrp="1" noChangeAspect="1" noChangeArrowheads="1"/>
          </p:cNvPicPr>
          <p:nvPr>
            <p:ph type="clipArt" sz="half" idx="2"/>
          </p:nvPr>
        </p:nvPicPr>
        <p:blipFill>
          <a:blip r:embed="rId2"/>
          <a:srcRect/>
          <a:stretch>
            <a:fillRect/>
          </a:stretch>
        </p:blipFill>
        <p:spPr>
          <a:xfrm>
            <a:off x="6096000" y="2667000"/>
            <a:ext cx="2654301" cy="2962941"/>
          </a:xfr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16</a:t>
            </a:fld>
            <a:endParaRPr lang="en-US"/>
          </a:p>
        </p:txBody>
      </p:sp>
    </p:spTree>
    <p:extLst>
      <p:ext uri="{BB962C8B-B14F-4D97-AF65-F5344CB8AC3E}">
        <p14:creationId xmlns:p14="http://schemas.microsoft.com/office/powerpoint/2010/main" val="185646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20000" cy="1219200"/>
          </a:xfrm>
        </p:spPr>
        <p:txBody>
          <a:bodyPr/>
          <a:lstStyle/>
          <a:p>
            <a:r>
              <a:rPr lang="ru-RU" sz="3600" b="1" dirty="0"/>
              <a:t>B. Which Leaders Should You Obey?</a:t>
            </a:r>
            <a:br>
              <a:rPr lang="ru-RU" sz="3600" b="1" dirty="0"/>
            </a:br>
            <a:r>
              <a:rPr lang="ru-RU" sz="3600" b="1" dirty="0">
                <a:solidFill>
                  <a:srgbClr val="C00000"/>
                </a:solidFill>
              </a:rPr>
              <a:t>Б. Каких </a:t>
            </a:r>
            <a:r>
              <a:rPr lang="ru-RU" sz="3600" b="1" dirty="0" smtClean="0">
                <a:solidFill>
                  <a:srgbClr val="C00000"/>
                </a:solidFill>
              </a:rPr>
              <a:t>лидеро</a:t>
            </a:r>
            <a:r>
              <a:rPr lang="en-US" sz="3600" b="1" dirty="0" smtClean="0">
                <a:solidFill>
                  <a:srgbClr val="C00000"/>
                </a:solidFill>
              </a:rPr>
              <a:t> </a:t>
            </a:r>
            <a:r>
              <a:rPr lang="ru-RU" sz="3600" b="1" dirty="0" smtClean="0">
                <a:solidFill>
                  <a:srgbClr val="C00000"/>
                </a:solidFill>
              </a:rPr>
              <a:t>в </a:t>
            </a:r>
            <a:r>
              <a:rPr lang="ru-RU" sz="3600" b="1" dirty="0">
                <a:solidFill>
                  <a:srgbClr val="C00000"/>
                </a:solidFill>
              </a:rPr>
              <a:t>тебе следует слушаться?</a:t>
            </a:r>
            <a:endParaRPr lang="en-US" sz="3600" b="1" dirty="0">
              <a:solidFill>
                <a:srgbClr val="C00000"/>
              </a:solidFill>
            </a:endParaRPr>
          </a:p>
        </p:txBody>
      </p:sp>
      <p:sp>
        <p:nvSpPr>
          <p:cNvPr id="3" name="Content Placeholder 2"/>
          <p:cNvSpPr>
            <a:spLocks noGrp="1"/>
          </p:cNvSpPr>
          <p:nvPr>
            <p:ph idx="1"/>
          </p:nvPr>
        </p:nvSpPr>
        <p:spPr>
          <a:xfrm>
            <a:off x="1066800" y="1981200"/>
            <a:ext cx="4114800" cy="4267200"/>
          </a:xfrm>
        </p:spPr>
        <p:txBody>
          <a:bodyPr/>
          <a:lstStyle/>
          <a:p>
            <a:r>
              <a:rPr lang="en-US" b="1" dirty="0"/>
              <a:t>4.Spiritual leaders – </a:t>
            </a:r>
            <a:r>
              <a:rPr lang="en-US" b="1" dirty="0" smtClean="0"/>
              <a:t>pastor </a:t>
            </a:r>
            <a:r>
              <a:rPr lang="az-Cyrl-AZ" b="1" dirty="0" smtClean="0">
                <a:solidFill>
                  <a:srgbClr val="C00000"/>
                </a:solidFill>
              </a:rPr>
              <a:t>Духовный </a:t>
            </a:r>
            <a:r>
              <a:rPr lang="az-Cyrl-AZ" b="1" dirty="0">
                <a:solidFill>
                  <a:srgbClr val="C00000"/>
                </a:solidFill>
              </a:rPr>
              <a:t>лидер – </a:t>
            </a:r>
            <a:r>
              <a:rPr lang="az-Cyrl-AZ" b="1" dirty="0" smtClean="0">
                <a:solidFill>
                  <a:srgbClr val="C00000"/>
                </a:solidFill>
              </a:rPr>
              <a:t>пастор</a:t>
            </a:r>
            <a:endParaRPr lang="en-US" b="1" dirty="0" smtClean="0">
              <a:solidFill>
                <a:srgbClr val="C00000"/>
              </a:solidFill>
            </a:endParaRPr>
          </a:p>
          <a:p>
            <a:endParaRPr lang="az-Cyrl-AZ" b="1" dirty="0"/>
          </a:p>
          <a:p>
            <a:r>
              <a:rPr lang="az-Cyrl-AZ" b="1" dirty="0"/>
              <a:t>5.</a:t>
            </a:r>
            <a:r>
              <a:rPr lang="en-US" b="1" dirty="0"/>
              <a:t>Leaders where you presently </a:t>
            </a:r>
            <a:r>
              <a:rPr lang="en-US" b="1" dirty="0" smtClean="0"/>
              <a:t>live </a:t>
            </a:r>
            <a:r>
              <a:rPr lang="az-Cyrl-AZ" b="1" dirty="0" smtClean="0">
                <a:solidFill>
                  <a:srgbClr val="C00000"/>
                </a:solidFill>
              </a:rPr>
              <a:t>Лидеры </a:t>
            </a:r>
            <a:r>
              <a:rPr lang="az-Cyrl-AZ" b="1" dirty="0">
                <a:solidFill>
                  <a:srgbClr val="C00000"/>
                </a:solidFill>
              </a:rPr>
              <a:t>там, где ты живешь</a:t>
            </a:r>
          </a:p>
          <a:p>
            <a:endParaRPr lang="en-US" dirty="0"/>
          </a:p>
        </p:txBody>
      </p:sp>
      <p:pic>
        <p:nvPicPr>
          <p:cNvPr id="1026" name="Picture 2" descr="C:\Users\tim.hanson\Desktop\snips, 2116\New 2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2209799"/>
            <a:ext cx="2617324" cy="383535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17</a:t>
            </a:fld>
            <a:endParaRPr lang="en-US"/>
          </a:p>
        </p:txBody>
      </p:sp>
    </p:spTree>
    <p:extLst>
      <p:ext uri="{BB962C8B-B14F-4D97-AF65-F5344CB8AC3E}">
        <p14:creationId xmlns:p14="http://schemas.microsoft.com/office/powerpoint/2010/main" val="362573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28600"/>
            <a:ext cx="7010400" cy="1371600"/>
          </a:xfrm>
        </p:spPr>
        <p:txBody>
          <a:bodyPr/>
          <a:lstStyle/>
          <a:p>
            <a:pPr marL="569913" indent="-569913" algn="l" eaLnBrk="1" hangingPunct="1"/>
            <a:r>
              <a:rPr lang="ru-RU" sz="3600" b="1" dirty="0" smtClean="0">
                <a:solidFill>
                  <a:srgbClr val="C00000"/>
                </a:solidFill>
              </a:rPr>
              <a:t>В</a:t>
            </a:r>
            <a:r>
              <a:rPr lang="ru-RU" sz="3600" b="1" dirty="0">
                <a:solidFill>
                  <a:srgbClr val="C00000"/>
                </a:solidFill>
              </a:rPr>
              <a:t>. Развивай у себя привычку </a:t>
            </a:r>
            <a:r>
              <a:rPr lang="en-US" sz="3600" b="1" dirty="0" smtClean="0">
                <a:solidFill>
                  <a:srgbClr val="C00000"/>
                </a:solidFill>
              </a:rPr>
              <a:t>   </a:t>
            </a:r>
            <a:r>
              <a:rPr lang="ru-RU" sz="3600" b="1" dirty="0" smtClean="0">
                <a:solidFill>
                  <a:srgbClr val="C00000"/>
                </a:solidFill>
              </a:rPr>
              <a:t>слушаться</a:t>
            </a:r>
            <a:r>
              <a:rPr lang="en-US" sz="3600" b="1" dirty="0" smtClean="0">
                <a:solidFill>
                  <a:srgbClr val="C00000"/>
                </a:solidFill>
              </a:rPr>
              <a:t/>
            </a:r>
            <a:br>
              <a:rPr lang="en-US" sz="3600" b="1" dirty="0" smtClean="0">
                <a:solidFill>
                  <a:srgbClr val="C00000"/>
                </a:solidFill>
              </a:rPr>
            </a:br>
            <a:r>
              <a:rPr lang="en-US" sz="2400" b="1" dirty="0"/>
              <a:t>Develop Obedient Attitudes</a:t>
            </a:r>
            <a:endParaRPr lang="en-US" sz="3600" b="1" dirty="0" smtClean="0">
              <a:solidFill>
                <a:srgbClr val="C00000"/>
              </a:solidFill>
            </a:endParaRPr>
          </a:p>
        </p:txBody>
      </p:sp>
      <p:sp>
        <p:nvSpPr>
          <p:cNvPr id="6147" name="Rectangle 3"/>
          <p:cNvSpPr>
            <a:spLocks noGrp="1" noChangeArrowheads="1"/>
          </p:cNvSpPr>
          <p:nvPr>
            <p:ph type="body" sz="half" idx="1"/>
          </p:nvPr>
        </p:nvSpPr>
        <p:spPr>
          <a:xfrm>
            <a:off x="1524000" y="2133600"/>
            <a:ext cx="6858000" cy="4357686"/>
          </a:xfrm>
        </p:spPr>
        <p:txBody>
          <a:bodyPr/>
          <a:lstStyle/>
          <a:p>
            <a:pPr marL="0" indent="0" eaLnBrk="1" hangingPunct="1">
              <a:spcAft>
                <a:spcPts val="1800"/>
              </a:spcAft>
              <a:buNone/>
            </a:pPr>
            <a:r>
              <a:rPr lang="az-Cyrl-AZ" b="1" dirty="0">
                <a:solidFill>
                  <a:srgbClr val="C00000"/>
                </a:solidFill>
              </a:rPr>
              <a:t>Что такое </a:t>
            </a:r>
            <a:r>
              <a:rPr lang="az-Cyrl-AZ" b="1" dirty="0" smtClean="0">
                <a:solidFill>
                  <a:srgbClr val="C00000"/>
                </a:solidFill>
              </a:rPr>
              <a:t>отношение</a:t>
            </a:r>
            <a:r>
              <a:rPr lang="en-US" b="1" dirty="0" smtClean="0">
                <a:solidFill>
                  <a:srgbClr val="C00000"/>
                </a:solidFill>
              </a:rPr>
              <a:t>?</a:t>
            </a:r>
            <a:br>
              <a:rPr lang="en-US" b="1" dirty="0" smtClean="0">
                <a:solidFill>
                  <a:srgbClr val="C00000"/>
                </a:solidFill>
              </a:rPr>
            </a:br>
            <a:r>
              <a:rPr lang="en-US" sz="2400" b="1" dirty="0" smtClean="0">
                <a:solidFill>
                  <a:schemeClr val="tx1"/>
                </a:solidFill>
              </a:rPr>
              <a:t>What is an attitude?</a:t>
            </a:r>
            <a:endParaRPr lang="en-US" b="1" dirty="0" smtClean="0">
              <a:solidFill>
                <a:srgbClr val="C00000"/>
              </a:solidFill>
            </a:endParaRPr>
          </a:p>
          <a:p>
            <a:pPr lvl="0"/>
            <a:r>
              <a:rPr lang="ru-RU" sz="2800" b="1" dirty="0">
                <a:solidFill>
                  <a:srgbClr val="C00000"/>
                </a:solidFill>
              </a:rPr>
              <a:t>Образ </a:t>
            </a:r>
            <a:r>
              <a:rPr lang="ru-RU" sz="2800" b="1" dirty="0" smtClean="0">
                <a:solidFill>
                  <a:srgbClr val="C00000"/>
                </a:solidFill>
              </a:rPr>
              <a:t>мышления</a:t>
            </a:r>
            <a:r>
              <a:rPr lang="en-US" sz="2800" b="1" dirty="0" smtClean="0">
                <a:solidFill>
                  <a:srgbClr val="C00000"/>
                </a:solidFill>
              </a:rPr>
              <a:t/>
            </a:r>
            <a:br>
              <a:rPr lang="en-US" sz="2800" b="1" dirty="0" smtClean="0">
                <a:solidFill>
                  <a:srgbClr val="C00000"/>
                </a:solidFill>
              </a:rPr>
            </a:br>
            <a:r>
              <a:rPr lang="en-US" sz="2400" dirty="0" smtClean="0"/>
              <a:t>A pattern of thinking</a:t>
            </a:r>
            <a:endParaRPr lang="en-US" sz="2400" dirty="0"/>
          </a:p>
          <a:p>
            <a:pPr lvl="0"/>
            <a:r>
              <a:rPr lang="ru-RU" sz="2800" b="1" dirty="0" smtClean="0">
                <a:solidFill>
                  <a:srgbClr val="C00000"/>
                </a:solidFill>
              </a:rPr>
              <a:t>Мнение</a:t>
            </a:r>
            <a:r>
              <a:rPr lang="en-US" sz="2800" dirty="0" smtClean="0"/>
              <a:t/>
            </a:r>
            <a:br>
              <a:rPr lang="en-US" sz="2800" dirty="0" smtClean="0"/>
            </a:br>
            <a:r>
              <a:rPr lang="en-US" sz="2400" dirty="0" smtClean="0"/>
              <a:t>An opinion</a:t>
            </a:r>
            <a:endParaRPr lang="en-US" sz="2400" dirty="0"/>
          </a:p>
          <a:p>
            <a:pPr lvl="0"/>
            <a:r>
              <a:rPr lang="ru-RU" sz="2800" b="1" dirty="0">
                <a:solidFill>
                  <a:srgbClr val="C00000"/>
                </a:solidFill>
              </a:rPr>
              <a:t>То, как ты </a:t>
            </a:r>
            <a:r>
              <a:rPr lang="ru-RU" sz="2800" b="1" dirty="0" smtClean="0">
                <a:solidFill>
                  <a:srgbClr val="C00000"/>
                </a:solidFill>
              </a:rPr>
              <a:t>думаешь</a:t>
            </a:r>
            <a:r>
              <a:rPr lang="en-US" sz="2800" dirty="0" smtClean="0">
                <a:solidFill>
                  <a:srgbClr val="C00000"/>
                </a:solidFill>
              </a:rPr>
              <a:t/>
            </a:r>
            <a:br>
              <a:rPr lang="en-US" sz="2800" dirty="0" smtClean="0">
                <a:solidFill>
                  <a:srgbClr val="C00000"/>
                </a:solidFill>
              </a:rPr>
            </a:br>
            <a:r>
              <a:rPr lang="en-US" sz="2400" dirty="0" smtClean="0"/>
              <a:t>The way you think</a:t>
            </a:r>
            <a:endParaRPr lang="en-US" sz="2400" dirty="0"/>
          </a:p>
          <a:p>
            <a:pPr marL="0" indent="0" eaLnBrk="1" hangingPunct="1">
              <a:buFontTx/>
              <a:buAutoNum type="arabicPeriod"/>
            </a:pPr>
            <a:endParaRPr lang="en-US" sz="2800" dirty="0" smtClean="0"/>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Effect transition="in" filter="fade">
                                      <p:cBhvr>
                                        <p:cTn id="25" dur="1000"/>
                                        <p:tgtEl>
                                          <p:spTgt spid="6147">
                                            <p:txEl>
                                              <p:pRg st="3" end="3"/>
                                            </p:txEl>
                                          </p:spTgt>
                                        </p:tgtEl>
                                      </p:cBhvr>
                                    </p:animEffect>
                                    <p:anim calcmode="lin" valueType="num">
                                      <p:cBhvr>
                                        <p:cTn id="26"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28600"/>
            <a:ext cx="7010400" cy="1371600"/>
          </a:xfrm>
        </p:spPr>
        <p:txBody>
          <a:bodyPr/>
          <a:lstStyle/>
          <a:p>
            <a:pPr marL="569913" indent="-569913" algn="l" eaLnBrk="1" hangingPunct="1"/>
            <a:r>
              <a:rPr lang="ru-RU" sz="3600" b="1" dirty="0" smtClean="0">
                <a:solidFill>
                  <a:srgbClr val="C00000"/>
                </a:solidFill>
              </a:rPr>
              <a:t>В</a:t>
            </a:r>
            <a:r>
              <a:rPr lang="ru-RU" sz="3600" b="1" dirty="0">
                <a:solidFill>
                  <a:srgbClr val="C00000"/>
                </a:solidFill>
              </a:rPr>
              <a:t>. Развивай у себя привычку </a:t>
            </a:r>
            <a:r>
              <a:rPr lang="en-US" sz="3600" b="1" dirty="0" smtClean="0">
                <a:solidFill>
                  <a:srgbClr val="C00000"/>
                </a:solidFill>
              </a:rPr>
              <a:t>   </a:t>
            </a:r>
            <a:r>
              <a:rPr lang="ru-RU" sz="3600" b="1" dirty="0" smtClean="0">
                <a:solidFill>
                  <a:srgbClr val="C00000"/>
                </a:solidFill>
              </a:rPr>
              <a:t>слушаться</a:t>
            </a:r>
            <a:r>
              <a:rPr lang="en-US" sz="3600" b="1" dirty="0" smtClean="0">
                <a:solidFill>
                  <a:srgbClr val="C00000"/>
                </a:solidFill>
              </a:rPr>
              <a:t/>
            </a:r>
            <a:br>
              <a:rPr lang="en-US" sz="3600" b="1" dirty="0" smtClean="0">
                <a:solidFill>
                  <a:srgbClr val="C00000"/>
                </a:solidFill>
              </a:rPr>
            </a:br>
            <a:r>
              <a:rPr lang="en-US" sz="2400" b="1" dirty="0"/>
              <a:t>Develop Obedient Attitudes</a:t>
            </a:r>
            <a:endParaRPr lang="en-US" sz="3600" b="1" dirty="0" smtClean="0">
              <a:solidFill>
                <a:srgbClr val="C00000"/>
              </a:solidFill>
            </a:endParaRPr>
          </a:p>
        </p:txBody>
      </p:sp>
      <p:sp>
        <p:nvSpPr>
          <p:cNvPr id="6147" name="Rectangle 3"/>
          <p:cNvSpPr>
            <a:spLocks noGrp="1" noChangeArrowheads="1"/>
          </p:cNvSpPr>
          <p:nvPr>
            <p:ph type="body" sz="half" idx="1"/>
          </p:nvPr>
        </p:nvSpPr>
        <p:spPr>
          <a:xfrm>
            <a:off x="1524000" y="2133600"/>
            <a:ext cx="3505200" cy="4357686"/>
          </a:xfrm>
        </p:spPr>
        <p:txBody>
          <a:bodyPr/>
          <a:lstStyle/>
          <a:p>
            <a:pPr marL="465138" indent="-465138" eaLnBrk="1" hangingPunct="1">
              <a:spcAft>
                <a:spcPts val="1800"/>
              </a:spcAft>
              <a:buNone/>
            </a:pPr>
            <a:r>
              <a:rPr lang="en-US" b="1" dirty="0" smtClean="0">
                <a:solidFill>
                  <a:schemeClr val="tx1"/>
                </a:solidFill>
              </a:rPr>
              <a:t>1.	</a:t>
            </a:r>
            <a:r>
              <a:rPr lang="az-Cyrl-AZ" b="1" dirty="0" smtClean="0">
                <a:solidFill>
                  <a:srgbClr val="C00000"/>
                </a:solidFill>
              </a:rPr>
              <a:t>Уважительное </a:t>
            </a:r>
            <a:r>
              <a:rPr lang="az-Cyrl-AZ" b="1" dirty="0">
                <a:solidFill>
                  <a:srgbClr val="C00000"/>
                </a:solidFill>
              </a:rPr>
              <a:t>отношение </a:t>
            </a:r>
            <a:r>
              <a:rPr lang="en-US" sz="2400" b="1" dirty="0" smtClean="0">
                <a:solidFill>
                  <a:schemeClr val="tx1"/>
                </a:solidFill>
              </a:rPr>
              <a:t>Respectful attitude</a:t>
            </a:r>
            <a:endParaRPr lang="en-US" b="1" dirty="0" smtClean="0">
              <a:solidFill>
                <a:srgbClr val="C00000"/>
              </a:solidFill>
            </a:endParaRPr>
          </a:p>
          <a:p>
            <a:pPr marL="465138" indent="-465138" eaLnBrk="1" hangingPunct="1">
              <a:buNone/>
            </a:pPr>
            <a:r>
              <a:rPr lang="en-US" b="1" dirty="0" smtClean="0">
                <a:solidFill>
                  <a:schemeClr val="tx1"/>
                </a:solidFill>
              </a:rPr>
              <a:t>2.	</a:t>
            </a:r>
            <a:r>
              <a:rPr lang="az-Cyrl-AZ" b="1" dirty="0" smtClean="0">
                <a:solidFill>
                  <a:srgbClr val="C00000"/>
                </a:solidFill>
              </a:rPr>
              <a:t>Готовность подчиняться</a:t>
            </a:r>
            <a:r>
              <a:rPr lang="en-US" b="1" dirty="0" smtClean="0">
                <a:solidFill>
                  <a:srgbClr val="C00000"/>
                </a:solidFill>
              </a:rPr>
              <a:t/>
            </a:r>
            <a:br>
              <a:rPr lang="en-US" b="1" dirty="0" smtClean="0">
                <a:solidFill>
                  <a:srgbClr val="C00000"/>
                </a:solidFill>
              </a:rPr>
            </a:br>
            <a:r>
              <a:rPr lang="en-US" sz="2400" b="1" dirty="0" smtClean="0">
                <a:solidFill>
                  <a:schemeClr val="tx1"/>
                </a:solidFill>
              </a:rPr>
              <a:t>Submissive  Attitude</a:t>
            </a:r>
          </a:p>
          <a:p>
            <a:pPr marL="533400" indent="-533400" eaLnBrk="1" hangingPunct="1">
              <a:buFontTx/>
              <a:buAutoNum type="arabicPeriod"/>
            </a:pPr>
            <a:endParaRPr lang="en-US" sz="2800" dirty="0" smtClean="0"/>
          </a:p>
        </p:txBody>
      </p:sp>
      <p:pic>
        <p:nvPicPr>
          <p:cNvPr id="6148" name="Picture 7" descr="http://www.travel-net.com/~billr/images/trudeau.jpg"/>
          <p:cNvPicPr>
            <a:picLocks noGrp="1" noChangeAspect="1" noChangeArrowheads="1"/>
          </p:cNvPicPr>
          <p:nvPr>
            <p:ph type="clipArt" sz="half" idx="2"/>
          </p:nvPr>
        </p:nvPicPr>
        <p:blipFill>
          <a:blip r:embed="rId2"/>
          <a:srcRect/>
          <a:stretch>
            <a:fillRect/>
          </a:stretch>
        </p:blipFill>
        <p:spPr>
          <a:xfrm>
            <a:off x="6553200" y="1600200"/>
            <a:ext cx="2008188" cy="2667000"/>
          </a:xfr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19</a:t>
            </a:fld>
            <a:endParaRPr lang="en-US"/>
          </a:p>
        </p:txBody>
      </p:sp>
    </p:spTree>
    <p:extLst>
      <p:ext uri="{BB962C8B-B14F-4D97-AF65-F5344CB8AC3E}">
        <p14:creationId xmlns:p14="http://schemas.microsoft.com/office/powerpoint/2010/main" val="25168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ppt_x"/>
                                          </p:val>
                                        </p:tav>
                                        <p:tav tm="100000">
                                          <p:val>
                                            <p:strVal val="#ppt_x"/>
                                          </p:val>
                                        </p:tav>
                                      </p:tavLst>
                                    </p:anim>
                                    <p:anim calcmode="lin" valueType="num">
                                      <p:cBhvr additive="base">
                                        <p:cTn id="1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 calcmode="lin" valueType="num">
                                      <p:cBhvr additive="base">
                                        <p:cTn id="18"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1777"/>
            <a:ext cx="7721600" cy="1143000"/>
          </a:xfrm>
        </p:spPr>
        <p:txBody>
          <a:bodyPr/>
          <a:lstStyle/>
          <a:p>
            <a:pPr algn="l"/>
            <a:r>
              <a:rPr lang="en-US" dirty="0" smtClean="0"/>
              <a:t>  Obedience </a:t>
            </a:r>
            <a:r>
              <a:rPr lang="en-US" dirty="0"/>
              <a:t>to </a:t>
            </a:r>
            <a:r>
              <a:rPr lang="en-US" dirty="0" smtClean="0"/>
              <a:t>Man</a:t>
            </a:r>
            <a:br>
              <a:rPr lang="en-US" dirty="0" smtClean="0"/>
            </a:br>
            <a:r>
              <a:rPr lang="en-US" dirty="0" smtClean="0"/>
              <a:t>	</a:t>
            </a:r>
            <a:r>
              <a:rPr lang="en-US" sz="2800" dirty="0" smtClean="0"/>
              <a:t>5</a:t>
            </a:r>
            <a:r>
              <a:rPr lang="en-US" sz="2800" baseline="30000" dirty="0" smtClean="0"/>
              <a:t>th</a:t>
            </a:r>
            <a:r>
              <a:rPr lang="en-US" sz="2800" dirty="0" smtClean="0"/>
              <a:t> edition</a:t>
            </a:r>
            <a:br>
              <a:rPr lang="en-US" sz="2800" dirty="0" smtClean="0"/>
            </a:br>
            <a:r>
              <a:rPr lang="en-US" sz="2800" dirty="0" smtClean="0"/>
              <a:t>	By Dave Batty</a:t>
            </a:r>
            <a:r>
              <a:rPr lang="en-US" dirty="0" smtClean="0"/>
              <a:t/>
            </a:r>
            <a:br>
              <a:rPr lang="en-US" dirty="0" smtClean="0"/>
            </a:br>
            <a:endParaRPr lang="en-US" dirty="0"/>
          </a:p>
        </p:txBody>
      </p:sp>
      <p:sp>
        <p:nvSpPr>
          <p:cNvPr id="3" name="Subtitle 2"/>
          <p:cNvSpPr>
            <a:spLocks noGrp="1"/>
          </p:cNvSpPr>
          <p:nvPr>
            <p:ph type="subTitle" idx="1"/>
          </p:nvPr>
        </p:nvSpPr>
        <p:spPr>
          <a:xfrm>
            <a:off x="1066800" y="2743200"/>
            <a:ext cx="5029200" cy="2305050"/>
          </a:xfrm>
        </p:spPr>
        <p:txBody>
          <a:bodyPr/>
          <a:lstStyle/>
          <a:p>
            <a:pPr algn="l"/>
            <a:r>
              <a:rPr lang="en-US" sz="2000" dirty="0" smtClean="0"/>
              <a:t>This PowerPoint is designed to be used with the Group Studies for New Christians Course, </a:t>
            </a:r>
            <a:r>
              <a:rPr lang="en-US" sz="2000" i="1" dirty="0" smtClean="0"/>
              <a:t>Obedience to Man</a:t>
            </a:r>
            <a:r>
              <a:rPr lang="en-US" sz="2000" dirty="0" smtClean="0"/>
              <a:t>, by Dave Batty.</a:t>
            </a:r>
          </a:p>
          <a:p>
            <a:pPr algn="l"/>
            <a:r>
              <a:rPr lang="en-US" sz="2000" b="1" dirty="0" smtClean="0"/>
              <a:t>Other Materials available include:</a:t>
            </a:r>
          </a:p>
          <a:p>
            <a:pPr algn="l"/>
            <a:r>
              <a:rPr lang="en-US" sz="2000" dirty="0" smtClean="0"/>
              <a:t>Teacher's Manual</a:t>
            </a:r>
          </a:p>
          <a:p>
            <a:pPr algn="l"/>
            <a:r>
              <a:rPr lang="en-US" sz="2000" dirty="0" smtClean="0"/>
              <a:t>Student Manual</a:t>
            </a:r>
          </a:p>
          <a:p>
            <a:pPr algn="l"/>
            <a:r>
              <a:rPr lang="en-US" sz="2000" dirty="0" smtClean="0"/>
              <a:t>Study Guide</a:t>
            </a:r>
          </a:p>
          <a:p>
            <a:pPr algn="l"/>
            <a:r>
              <a:rPr lang="en-US" sz="2000" dirty="0" smtClean="0"/>
              <a:t>Exam</a:t>
            </a:r>
          </a:p>
          <a:p>
            <a:pPr algn="l"/>
            <a:r>
              <a:rPr lang="en-US" sz="2000" dirty="0"/>
              <a:t>Course Certificate </a:t>
            </a:r>
            <a:endParaRPr lang="en-US" sz="2000" dirty="0" smtClean="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381000"/>
            <a:ext cx="2164973" cy="296455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124199" y="4689901"/>
            <a:ext cx="5715001" cy="830997"/>
          </a:xfrm>
          <a:prstGeom prst="rect">
            <a:avLst/>
          </a:prstGeom>
          <a:noFill/>
          <a:ln>
            <a:noFill/>
          </a:ln>
        </p:spPr>
        <p:txBody>
          <a:bodyPr wrap="square" rtlCol="0">
            <a:spAutoFit/>
          </a:bodyPr>
          <a:lstStyle/>
          <a:p>
            <a:r>
              <a:rPr lang="en-US" dirty="0" smtClean="0"/>
              <a:t>For </a:t>
            </a:r>
            <a:r>
              <a:rPr lang="en-US" dirty="0"/>
              <a:t>Information on obtaining these materials see </a:t>
            </a:r>
            <a:r>
              <a:rPr lang="en-US" dirty="0" smtClean="0"/>
              <a:t>iteenchallenge.org</a:t>
            </a:r>
            <a:endParaRPr lang="en-US" dirty="0"/>
          </a:p>
        </p:txBody>
      </p:sp>
      <p:sp>
        <p:nvSpPr>
          <p:cNvPr id="6" name="Rectangle 5"/>
          <p:cNvSpPr/>
          <p:nvPr/>
        </p:nvSpPr>
        <p:spPr bwMode="auto">
          <a:xfrm>
            <a:off x="3124199" y="4689901"/>
            <a:ext cx="5715001" cy="1025099"/>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7" name="Date Placeholder 6"/>
          <p:cNvSpPr>
            <a:spLocks noGrp="1"/>
          </p:cNvSpPr>
          <p:nvPr>
            <p:ph type="dt" sz="quarter" idx="10"/>
          </p:nvPr>
        </p:nvSpPr>
        <p:spPr/>
        <p:txBody>
          <a:bodyPr/>
          <a:lstStyle/>
          <a:p>
            <a:pPr>
              <a:defRPr/>
            </a:pPr>
            <a:r>
              <a:rPr lang="en-US" smtClean="0"/>
              <a:t>7 - 2016</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2</a:t>
            </a:fld>
            <a:endParaRPr lang="en-US" dirty="0"/>
          </a:p>
        </p:txBody>
      </p:sp>
    </p:spTree>
    <p:extLst>
      <p:ext uri="{BB962C8B-B14F-4D97-AF65-F5344CB8AC3E}">
        <p14:creationId xmlns:p14="http://schemas.microsoft.com/office/powerpoint/2010/main" val="338754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209800"/>
            <a:ext cx="4191000" cy="3657600"/>
          </a:xfrm>
        </p:spPr>
        <p:txBody>
          <a:bodyPr/>
          <a:lstStyle/>
          <a:p>
            <a:pPr marL="465138" indent="-465138">
              <a:spcAft>
                <a:spcPts val="1800"/>
              </a:spcAft>
              <a:buNone/>
            </a:pPr>
            <a:r>
              <a:rPr lang="en-US" sz="3600" b="1" dirty="0"/>
              <a:t>3. </a:t>
            </a:r>
            <a:r>
              <a:rPr lang="az-Cyrl-AZ" sz="3600" b="1" dirty="0">
                <a:solidFill>
                  <a:srgbClr val="C00000"/>
                </a:solidFill>
              </a:rPr>
              <a:t>Благодарный настрой </a:t>
            </a:r>
            <a:r>
              <a:rPr lang="en-US" sz="3600" b="1" dirty="0" smtClean="0">
                <a:solidFill>
                  <a:srgbClr val="C00000"/>
                </a:solidFill>
              </a:rPr>
              <a:t/>
            </a:r>
            <a:br>
              <a:rPr lang="en-US" sz="3600" b="1" dirty="0" smtClean="0">
                <a:solidFill>
                  <a:srgbClr val="C00000"/>
                </a:solidFill>
              </a:rPr>
            </a:br>
            <a:r>
              <a:rPr lang="en-US" sz="2400" b="1" dirty="0" smtClean="0"/>
              <a:t>Grateful attitude</a:t>
            </a:r>
            <a:endParaRPr lang="en-US" sz="3600" b="1" dirty="0" smtClean="0">
              <a:solidFill>
                <a:srgbClr val="C00000"/>
              </a:solidFill>
            </a:endParaRPr>
          </a:p>
          <a:p>
            <a:pPr marL="465138" indent="-465138">
              <a:buNone/>
            </a:pPr>
            <a:r>
              <a:rPr lang="az-Cyrl-AZ" sz="3600" b="1" dirty="0" smtClean="0"/>
              <a:t>4</a:t>
            </a:r>
            <a:r>
              <a:rPr lang="az-Cyrl-AZ" sz="3600" b="1" dirty="0"/>
              <a:t>. </a:t>
            </a:r>
            <a:r>
              <a:rPr lang="az-Cyrl-AZ" sz="3600" b="1" dirty="0" smtClean="0">
                <a:solidFill>
                  <a:srgbClr val="C00000"/>
                </a:solidFill>
              </a:rPr>
              <a:t>Тихий настрой</a:t>
            </a:r>
            <a:r>
              <a:rPr lang="en-US" sz="3600" b="1" dirty="0" smtClean="0">
                <a:solidFill>
                  <a:srgbClr val="C00000"/>
                </a:solidFill>
              </a:rPr>
              <a:t/>
            </a:r>
            <a:br>
              <a:rPr lang="en-US" sz="3600" b="1" dirty="0" smtClean="0">
                <a:solidFill>
                  <a:srgbClr val="C00000"/>
                </a:solidFill>
              </a:rPr>
            </a:br>
            <a:r>
              <a:rPr lang="en-US" sz="2400" b="1" dirty="0"/>
              <a:t>Quiet attitude</a:t>
            </a:r>
            <a:endParaRPr lang="az-Cyrl-AZ" sz="3600" b="1" dirty="0">
              <a:solidFill>
                <a:srgbClr val="C00000"/>
              </a:solidFill>
            </a:endParaRPr>
          </a:p>
          <a:p>
            <a:endParaRPr lang="en-US" dirty="0"/>
          </a:p>
        </p:txBody>
      </p:sp>
      <p:pic>
        <p:nvPicPr>
          <p:cNvPr id="2050" name="Picture 2" descr="C:\Users\tim.hanson\Desktop\snips, 2116\new 2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2743200"/>
            <a:ext cx="2876550" cy="25919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990600" y="228600"/>
            <a:ext cx="7010400" cy="1371600"/>
          </a:xfrm>
        </p:spPr>
        <p:txBody>
          <a:bodyPr/>
          <a:lstStyle/>
          <a:p>
            <a:pPr marL="569913" indent="-569913" algn="l" eaLnBrk="1" hangingPunct="1"/>
            <a:r>
              <a:rPr lang="ru-RU" sz="3600" b="1" dirty="0" smtClean="0">
                <a:solidFill>
                  <a:srgbClr val="C00000"/>
                </a:solidFill>
              </a:rPr>
              <a:t>В</a:t>
            </a:r>
            <a:r>
              <a:rPr lang="ru-RU" sz="3600" b="1" dirty="0">
                <a:solidFill>
                  <a:srgbClr val="C00000"/>
                </a:solidFill>
              </a:rPr>
              <a:t>. Развивай у себя привычку </a:t>
            </a:r>
            <a:r>
              <a:rPr lang="en-US" sz="3600" b="1" dirty="0" smtClean="0">
                <a:solidFill>
                  <a:srgbClr val="C00000"/>
                </a:solidFill>
              </a:rPr>
              <a:t>   </a:t>
            </a:r>
            <a:r>
              <a:rPr lang="ru-RU" sz="3600" b="1" dirty="0" smtClean="0">
                <a:solidFill>
                  <a:srgbClr val="C00000"/>
                </a:solidFill>
              </a:rPr>
              <a:t>слушаться</a:t>
            </a:r>
            <a:r>
              <a:rPr lang="en-US" sz="3600" b="1" dirty="0" smtClean="0">
                <a:solidFill>
                  <a:srgbClr val="C00000"/>
                </a:solidFill>
              </a:rPr>
              <a:t/>
            </a:r>
            <a:br>
              <a:rPr lang="en-US" sz="3600" b="1" dirty="0" smtClean="0">
                <a:solidFill>
                  <a:srgbClr val="C00000"/>
                </a:solidFill>
              </a:rPr>
            </a:br>
            <a:r>
              <a:rPr lang="en-US" sz="2400" b="1" dirty="0"/>
              <a:t>Develop Obedient Attitudes</a:t>
            </a:r>
            <a:endParaRPr lang="en-US" sz="36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20</a:t>
            </a:fld>
            <a:endParaRPr lang="en-US"/>
          </a:p>
        </p:txBody>
      </p:sp>
    </p:spTree>
    <p:extLst>
      <p:ext uri="{BB962C8B-B14F-4D97-AF65-F5344CB8AC3E}">
        <p14:creationId xmlns:p14="http://schemas.microsoft.com/office/powerpoint/2010/main" val="208669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228600"/>
            <a:ext cx="7620000" cy="1295400"/>
          </a:xfrm>
        </p:spPr>
        <p:txBody>
          <a:bodyPr/>
          <a:lstStyle/>
          <a:p>
            <a:pPr marL="465138" indent="-465138" algn="l" eaLnBrk="1" hangingPunct="1"/>
            <a:r>
              <a:rPr lang="ru-RU" sz="2800" b="1" dirty="0" smtClean="0">
                <a:solidFill>
                  <a:srgbClr val="C00000"/>
                </a:solidFill>
              </a:rPr>
              <a:t>Г.</a:t>
            </a:r>
            <a:r>
              <a:rPr lang="en-US" sz="2800" b="1" dirty="0" smtClean="0">
                <a:solidFill>
                  <a:srgbClr val="C00000"/>
                </a:solidFill>
              </a:rPr>
              <a:t>	</a:t>
            </a:r>
            <a:r>
              <a:rPr lang="ru-RU" sz="2800" b="1" dirty="0" smtClean="0">
                <a:solidFill>
                  <a:srgbClr val="C00000"/>
                </a:solidFill>
              </a:rPr>
              <a:t>Послушание </a:t>
            </a:r>
            <a:r>
              <a:rPr lang="ru-RU" sz="2800" b="1" dirty="0">
                <a:solidFill>
                  <a:srgbClr val="C00000"/>
                </a:solidFill>
              </a:rPr>
              <a:t>человеку основано на </a:t>
            </a:r>
            <a:r>
              <a:rPr lang="ru-RU" sz="2800" b="1" dirty="0" smtClean="0">
                <a:solidFill>
                  <a:srgbClr val="C00000"/>
                </a:solidFill>
              </a:rPr>
              <a:t>любви</a:t>
            </a:r>
            <a:r>
              <a:rPr lang="en-US" sz="2800" b="1" dirty="0" smtClean="0">
                <a:solidFill>
                  <a:srgbClr val="C00000"/>
                </a:solidFill>
              </a:rPr>
              <a:t/>
            </a:r>
            <a:br>
              <a:rPr lang="en-US" sz="2800" b="1" dirty="0" smtClean="0">
                <a:solidFill>
                  <a:srgbClr val="C00000"/>
                </a:solidFill>
              </a:rPr>
            </a:br>
            <a:r>
              <a:rPr lang="en-US" sz="2400" b="1" dirty="0"/>
              <a:t>Obedience to </a:t>
            </a:r>
            <a:r>
              <a:rPr lang="en-US" sz="2400" b="1" dirty="0" smtClean="0"/>
              <a:t>man </a:t>
            </a:r>
            <a:r>
              <a:rPr lang="en-US" sz="2400" b="1" dirty="0"/>
              <a:t>is </a:t>
            </a:r>
            <a:r>
              <a:rPr lang="en-US" sz="2400" b="1" dirty="0" smtClean="0"/>
              <a:t>based </a:t>
            </a:r>
            <a:r>
              <a:rPr lang="en-US" sz="2400" b="1" dirty="0"/>
              <a:t>on </a:t>
            </a:r>
            <a:r>
              <a:rPr lang="en-US" sz="2400" b="1" dirty="0" smtClean="0"/>
              <a:t>love</a:t>
            </a:r>
            <a:endParaRPr lang="en-US" sz="2800" b="1" dirty="0" smtClean="0">
              <a:solidFill>
                <a:srgbClr val="C00000"/>
              </a:solidFill>
            </a:endParaRPr>
          </a:p>
        </p:txBody>
      </p:sp>
      <p:sp>
        <p:nvSpPr>
          <p:cNvPr id="7171" name="Rectangle 3"/>
          <p:cNvSpPr>
            <a:spLocks noGrp="1" noChangeArrowheads="1"/>
          </p:cNvSpPr>
          <p:nvPr>
            <p:ph type="body" sz="half" idx="1"/>
          </p:nvPr>
        </p:nvSpPr>
        <p:spPr>
          <a:xfrm>
            <a:off x="1066800" y="1752600"/>
            <a:ext cx="4038600" cy="4114800"/>
          </a:xfrm>
        </p:spPr>
        <p:txBody>
          <a:bodyPr/>
          <a:lstStyle/>
          <a:p>
            <a:pPr marL="344488" indent="-344488" eaLnBrk="1" hangingPunct="1">
              <a:spcAft>
                <a:spcPts val="1800"/>
              </a:spcAft>
              <a:buNone/>
            </a:pPr>
            <a:r>
              <a:rPr lang="en-US" sz="2800" b="1" dirty="0" smtClean="0">
                <a:solidFill>
                  <a:schemeClr val="tx1"/>
                </a:solidFill>
              </a:rPr>
              <a:t>1. </a:t>
            </a:r>
            <a:r>
              <a:rPr lang="ru-RU" sz="2800" b="1" dirty="0">
                <a:solidFill>
                  <a:srgbClr val="C00000"/>
                </a:solidFill>
              </a:rPr>
              <a:t>Бог сказал тебе любить ближних как самого себя </a:t>
            </a:r>
            <a:r>
              <a:rPr lang="en-US" sz="2800" b="1" dirty="0" smtClean="0">
                <a:solidFill>
                  <a:srgbClr val="C00000"/>
                </a:solidFill>
              </a:rPr>
              <a:t/>
            </a:r>
            <a:br>
              <a:rPr lang="en-US" sz="2800" b="1" dirty="0" smtClean="0">
                <a:solidFill>
                  <a:srgbClr val="C00000"/>
                </a:solidFill>
              </a:rPr>
            </a:br>
            <a:r>
              <a:rPr lang="en-US" sz="2000" b="1" dirty="0" smtClean="0">
                <a:solidFill>
                  <a:schemeClr val="tx1"/>
                </a:solidFill>
              </a:rPr>
              <a:t>God told you to love others as you love yourself</a:t>
            </a:r>
            <a:endParaRPr lang="en-US" sz="2800" b="1" dirty="0" smtClean="0">
              <a:solidFill>
                <a:srgbClr val="C00000"/>
              </a:solidFill>
            </a:endParaRPr>
          </a:p>
          <a:p>
            <a:pPr marL="344488" indent="-344488" eaLnBrk="1" hangingPunct="1">
              <a:buNone/>
            </a:pPr>
            <a:r>
              <a:rPr lang="en-US" sz="2800" b="1" dirty="0" smtClean="0">
                <a:solidFill>
                  <a:schemeClr val="tx1"/>
                </a:solidFill>
              </a:rPr>
              <a:t>2. </a:t>
            </a:r>
            <a:r>
              <a:rPr lang="ru-RU" sz="2800" b="1" dirty="0" smtClean="0">
                <a:solidFill>
                  <a:srgbClr val="C00000"/>
                </a:solidFill>
              </a:rPr>
              <a:t>Иисус </a:t>
            </a:r>
            <a:r>
              <a:rPr lang="ru-RU" sz="2800" b="1" dirty="0">
                <a:solidFill>
                  <a:srgbClr val="C00000"/>
                </a:solidFill>
              </a:rPr>
              <a:t>сказал тебе любить ближних так, как </a:t>
            </a:r>
            <a:r>
              <a:rPr lang="ru-RU" sz="2800" b="1" dirty="0" smtClean="0">
                <a:solidFill>
                  <a:srgbClr val="C00000"/>
                </a:solidFill>
              </a:rPr>
              <a:t>Он</a:t>
            </a:r>
            <a:r>
              <a:rPr lang="en-US" sz="2800" b="1" dirty="0" smtClean="0">
                <a:solidFill>
                  <a:srgbClr val="C00000"/>
                </a:solidFill>
              </a:rPr>
              <a:t> </a:t>
            </a:r>
            <a:r>
              <a:rPr lang="ru-RU" sz="2800" b="1" dirty="0" smtClean="0">
                <a:solidFill>
                  <a:srgbClr val="C00000"/>
                </a:solidFill>
              </a:rPr>
              <a:t>любит тебя</a:t>
            </a:r>
            <a:r>
              <a:rPr lang="en-US" sz="2800" b="1" dirty="0" smtClean="0">
                <a:solidFill>
                  <a:srgbClr val="C00000"/>
                </a:solidFill>
              </a:rPr>
              <a:t/>
            </a:r>
            <a:br>
              <a:rPr lang="en-US" sz="2800" b="1" dirty="0" smtClean="0">
                <a:solidFill>
                  <a:srgbClr val="C00000"/>
                </a:solidFill>
              </a:rPr>
            </a:br>
            <a:r>
              <a:rPr lang="en-US" sz="2000" b="1" dirty="0"/>
              <a:t>Jesus told you to love others the same way He loves you</a:t>
            </a:r>
            <a:endParaRPr lang="en-US" sz="2800" b="1" dirty="0" smtClean="0">
              <a:solidFill>
                <a:srgbClr val="C00000"/>
              </a:solidFill>
            </a:endParaRPr>
          </a:p>
          <a:p>
            <a:pPr marL="533400" indent="-533400" eaLnBrk="1" hangingPunct="1">
              <a:buAutoNum type="arabicPeriod"/>
            </a:pPr>
            <a:endParaRPr lang="en-US" sz="2800" dirty="0" smtClean="0"/>
          </a:p>
        </p:txBody>
      </p:sp>
      <p:pic>
        <p:nvPicPr>
          <p:cNvPr id="7172" name="Picture 7" descr="http://www.tased.edu.au/tasonline/lifeline/graphics/globetr.gif"/>
          <p:cNvPicPr>
            <a:picLocks noGrp="1" noChangeAspect="1" noChangeArrowheads="1"/>
          </p:cNvPicPr>
          <p:nvPr>
            <p:ph type="clipArt" sz="half" idx="2"/>
          </p:nvPr>
        </p:nvPicPr>
        <p:blipFill>
          <a:blip r:embed="rId2"/>
          <a:srcRect/>
          <a:stretch>
            <a:fillRect/>
          </a:stretch>
        </p:blipFill>
        <p:spPr>
          <a:xfrm>
            <a:off x="5048250" y="1752600"/>
            <a:ext cx="3543300" cy="4114800"/>
          </a:xfr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667000"/>
            <a:ext cx="4191000" cy="3200400"/>
          </a:xfrm>
        </p:spPr>
        <p:txBody>
          <a:bodyPr/>
          <a:lstStyle/>
          <a:p>
            <a:pPr marL="396875" indent="-396875">
              <a:buNone/>
            </a:pPr>
            <a:r>
              <a:rPr lang="en-US" sz="2800" b="1" dirty="0"/>
              <a:t>3. </a:t>
            </a:r>
            <a:r>
              <a:rPr lang="ru-RU" sz="2800" b="1" dirty="0">
                <a:solidFill>
                  <a:srgbClr val="C00000"/>
                </a:solidFill>
              </a:rPr>
              <a:t>Если ты не любишь своих лидеров, ты не</a:t>
            </a:r>
            <a:r>
              <a:rPr lang="en-US" sz="2800" b="1" dirty="0">
                <a:solidFill>
                  <a:srgbClr val="C00000"/>
                </a:solidFill>
              </a:rPr>
              <a:t> </a:t>
            </a:r>
            <a:r>
              <a:rPr lang="ru-RU" sz="2800" b="1" dirty="0">
                <a:solidFill>
                  <a:srgbClr val="C00000"/>
                </a:solidFill>
              </a:rPr>
              <a:t>сможешь слушаться </a:t>
            </a:r>
            <a:r>
              <a:rPr lang="ru-RU" sz="2800" b="1" dirty="0" smtClean="0">
                <a:solidFill>
                  <a:srgbClr val="C00000"/>
                </a:solidFill>
              </a:rPr>
              <a:t>их</a:t>
            </a:r>
            <a:r>
              <a:rPr lang="en-US" sz="2800" b="1" dirty="0" smtClean="0">
                <a:solidFill>
                  <a:srgbClr val="C00000"/>
                </a:solidFill>
              </a:rPr>
              <a:t/>
            </a:r>
            <a:br>
              <a:rPr lang="en-US" sz="2800" b="1" dirty="0" smtClean="0">
                <a:solidFill>
                  <a:srgbClr val="C00000"/>
                </a:solidFill>
              </a:rPr>
            </a:br>
            <a:r>
              <a:rPr lang="en-US" sz="2400" b="1" dirty="0" smtClean="0"/>
              <a:t>If </a:t>
            </a:r>
            <a:r>
              <a:rPr lang="en-US" sz="2400" b="1" dirty="0"/>
              <a:t>you don’t love your leaders, you will not be able to obey </a:t>
            </a:r>
            <a:r>
              <a:rPr lang="en-US" sz="2400" b="1" dirty="0" smtClean="0"/>
              <a:t>them </a:t>
            </a:r>
            <a:r>
              <a:rPr lang="en-US" sz="2400" b="1" dirty="0" smtClean="0">
                <a:solidFill>
                  <a:srgbClr val="C00000"/>
                </a:solidFill>
              </a:rPr>
              <a:t> </a:t>
            </a:r>
            <a:endParaRPr lang="en-US" sz="2800" b="1" dirty="0" smtClean="0">
              <a:solidFill>
                <a:srgbClr val="C00000"/>
              </a:solidFill>
            </a:endParaRPr>
          </a:p>
        </p:txBody>
      </p:sp>
      <p:pic>
        <p:nvPicPr>
          <p:cNvPr id="10243" name="Picture 3" descr="C:\Users\tim.hanson\Desktop\snips, 2116\new 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1" y="2485942"/>
            <a:ext cx="2958860" cy="37434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1066800" y="228600"/>
            <a:ext cx="7620000" cy="1295400"/>
          </a:xfrm>
        </p:spPr>
        <p:txBody>
          <a:bodyPr/>
          <a:lstStyle/>
          <a:p>
            <a:pPr marL="465138" indent="-465138" algn="l" eaLnBrk="1" hangingPunct="1"/>
            <a:r>
              <a:rPr lang="ru-RU" sz="2800" b="1" dirty="0" smtClean="0">
                <a:solidFill>
                  <a:srgbClr val="C00000"/>
                </a:solidFill>
              </a:rPr>
              <a:t>Г.</a:t>
            </a:r>
            <a:r>
              <a:rPr lang="en-US" sz="2800" b="1" dirty="0" smtClean="0">
                <a:solidFill>
                  <a:srgbClr val="C00000"/>
                </a:solidFill>
              </a:rPr>
              <a:t>	</a:t>
            </a:r>
            <a:r>
              <a:rPr lang="ru-RU" sz="2800" b="1" dirty="0" smtClean="0">
                <a:solidFill>
                  <a:srgbClr val="C00000"/>
                </a:solidFill>
              </a:rPr>
              <a:t>Послушание </a:t>
            </a:r>
            <a:r>
              <a:rPr lang="ru-RU" sz="2800" b="1" dirty="0">
                <a:solidFill>
                  <a:srgbClr val="C00000"/>
                </a:solidFill>
              </a:rPr>
              <a:t>человеку основано на </a:t>
            </a:r>
            <a:r>
              <a:rPr lang="ru-RU" sz="2800" b="1" dirty="0" smtClean="0">
                <a:solidFill>
                  <a:srgbClr val="C00000"/>
                </a:solidFill>
              </a:rPr>
              <a:t>любви</a:t>
            </a:r>
            <a:r>
              <a:rPr lang="en-US" sz="2800" b="1" dirty="0" smtClean="0">
                <a:solidFill>
                  <a:srgbClr val="C00000"/>
                </a:solidFill>
              </a:rPr>
              <a:t/>
            </a:r>
            <a:br>
              <a:rPr lang="en-US" sz="2800" b="1" dirty="0" smtClean="0">
                <a:solidFill>
                  <a:srgbClr val="C00000"/>
                </a:solidFill>
              </a:rPr>
            </a:br>
            <a:r>
              <a:rPr lang="en-US" sz="2400" b="1" dirty="0"/>
              <a:t>Obedience to </a:t>
            </a:r>
            <a:r>
              <a:rPr lang="en-US" sz="2400" b="1" dirty="0" smtClean="0"/>
              <a:t>man </a:t>
            </a:r>
            <a:r>
              <a:rPr lang="en-US" sz="2400" b="1" dirty="0"/>
              <a:t>is </a:t>
            </a:r>
            <a:r>
              <a:rPr lang="en-US" sz="2400" b="1" dirty="0" smtClean="0"/>
              <a:t>based </a:t>
            </a:r>
            <a:r>
              <a:rPr lang="en-US" sz="2400" b="1" dirty="0"/>
              <a:t>on </a:t>
            </a:r>
            <a:r>
              <a:rPr lang="en-US" sz="2400" b="1" dirty="0" smtClean="0"/>
              <a:t>love</a:t>
            </a:r>
            <a:endParaRPr lang="en-US" sz="28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22</a:t>
            </a:fld>
            <a:endParaRPr lang="en-US"/>
          </a:p>
        </p:txBody>
      </p:sp>
    </p:spTree>
    <p:extLst>
      <p:ext uri="{BB962C8B-B14F-4D97-AF65-F5344CB8AC3E}">
        <p14:creationId xmlns:p14="http://schemas.microsoft.com/office/powerpoint/2010/main" val="1191133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228600"/>
            <a:ext cx="7620000" cy="1371600"/>
          </a:xfrm>
        </p:spPr>
        <p:txBody>
          <a:bodyPr/>
          <a:lstStyle/>
          <a:p>
            <a:pPr algn="l" eaLnBrk="1" hangingPunct="1"/>
            <a:r>
              <a:rPr lang="az-Cyrl-AZ" sz="2800" b="1" dirty="0" smtClean="0">
                <a:solidFill>
                  <a:srgbClr val="C00000"/>
                </a:solidFill>
              </a:rPr>
              <a:t>Д.</a:t>
            </a:r>
            <a:r>
              <a:rPr lang="en-US" sz="2800" b="1" dirty="0" smtClean="0">
                <a:solidFill>
                  <a:srgbClr val="C00000"/>
                </a:solidFill>
              </a:rPr>
              <a:t> </a:t>
            </a:r>
            <a:r>
              <a:rPr lang="ru-RU" sz="2800" b="1" dirty="0" smtClean="0">
                <a:solidFill>
                  <a:srgbClr val="C00000"/>
                </a:solidFill>
              </a:rPr>
              <a:t>Как </a:t>
            </a:r>
            <a:r>
              <a:rPr lang="ru-RU" sz="2800" b="1" dirty="0">
                <a:solidFill>
                  <a:srgbClr val="C00000"/>
                </a:solidFill>
              </a:rPr>
              <a:t>научиться слушаться с </a:t>
            </a:r>
            <a:r>
              <a:rPr lang="ru-RU" sz="2800" b="1" dirty="0" smtClean="0">
                <a:solidFill>
                  <a:srgbClr val="C00000"/>
                </a:solidFill>
              </a:rPr>
              <a:t>любовью?</a:t>
            </a:r>
            <a:r>
              <a:rPr lang="en-US" sz="2800" b="1" dirty="0" smtClean="0">
                <a:solidFill>
                  <a:srgbClr val="C00000"/>
                </a:solidFill>
              </a:rPr>
              <a:t/>
            </a:r>
            <a:br>
              <a:rPr lang="en-US" sz="2800" b="1" dirty="0" smtClean="0">
                <a:solidFill>
                  <a:srgbClr val="C00000"/>
                </a:solidFill>
              </a:rPr>
            </a:br>
            <a:r>
              <a:rPr lang="en-US" sz="2200" b="1" dirty="0" smtClean="0"/>
              <a:t>E</a:t>
            </a:r>
            <a:r>
              <a:rPr lang="en-US" sz="2200" b="1" dirty="0"/>
              <a:t>. </a:t>
            </a:r>
            <a:r>
              <a:rPr lang="en-US" sz="2200" b="1" dirty="0" smtClean="0"/>
              <a:t> Guidelines </a:t>
            </a:r>
            <a:r>
              <a:rPr lang="en-US" sz="2200" b="1" dirty="0"/>
              <a:t>to </a:t>
            </a:r>
            <a:r>
              <a:rPr lang="en-US" sz="2200" b="1" dirty="0" smtClean="0"/>
              <a:t>help you obey your leaders with love</a:t>
            </a:r>
            <a:endParaRPr lang="en-US" sz="2200" b="1" dirty="0" smtClean="0">
              <a:solidFill>
                <a:srgbClr val="C00000"/>
              </a:solidFill>
            </a:endParaRPr>
          </a:p>
        </p:txBody>
      </p:sp>
      <p:sp>
        <p:nvSpPr>
          <p:cNvPr id="7171" name="Rectangle 3"/>
          <p:cNvSpPr>
            <a:spLocks noGrp="1" noChangeArrowheads="1"/>
          </p:cNvSpPr>
          <p:nvPr>
            <p:ph type="body" sz="half" idx="1"/>
          </p:nvPr>
        </p:nvSpPr>
        <p:spPr>
          <a:xfrm>
            <a:off x="1066800" y="1981200"/>
            <a:ext cx="3733800" cy="3886200"/>
          </a:xfrm>
        </p:spPr>
        <p:txBody>
          <a:bodyPr/>
          <a:lstStyle/>
          <a:p>
            <a:pPr marL="533400" indent="-533400" eaLnBrk="1" hangingPunct="1">
              <a:buFontTx/>
              <a:buAutoNum type="arabicPeriod"/>
            </a:pPr>
            <a:r>
              <a:rPr lang="ru-RU" sz="2800" b="1" dirty="0">
                <a:solidFill>
                  <a:srgbClr val="C00000"/>
                </a:solidFill>
              </a:rPr>
              <a:t>Учись уважать человека у власти, даже</a:t>
            </a:r>
            <a:r>
              <a:rPr lang="en-US" sz="2800" b="1" dirty="0">
                <a:solidFill>
                  <a:srgbClr val="C00000"/>
                </a:solidFill>
              </a:rPr>
              <a:t> </a:t>
            </a:r>
            <a:r>
              <a:rPr lang="ru-RU" sz="2800" b="1" dirty="0">
                <a:solidFill>
                  <a:srgbClr val="C00000"/>
                </a:solidFill>
              </a:rPr>
              <a:t>несмотря на его/ее </a:t>
            </a:r>
            <a:r>
              <a:rPr lang="ru-RU" sz="2800" b="1" dirty="0" smtClean="0">
                <a:solidFill>
                  <a:srgbClr val="C00000"/>
                </a:solidFill>
              </a:rPr>
              <a:t>недостатки</a:t>
            </a:r>
            <a:r>
              <a:rPr lang="en-US" sz="2800" b="1" dirty="0" smtClean="0">
                <a:solidFill>
                  <a:srgbClr val="C00000"/>
                </a:solidFill>
              </a:rPr>
              <a:t/>
            </a:r>
            <a:br>
              <a:rPr lang="en-US" sz="2800" b="1" dirty="0" smtClean="0">
                <a:solidFill>
                  <a:srgbClr val="C00000"/>
                </a:solidFill>
              </a:rPr>
            </a:br>
            <a:r>
              <a:rPr lang="en-US" sz="2400" b="1" dirty="0" smtClean="0">
                <a:solidFill>
                  <a:schemeClr val="tx1"/>
                </a:solidFill>
              </a:rPr>
              <a:t>Learn to respect the person in authority even though s/he has faults</a:t>
            </a:r>
            <a:endParaRPr lang="en-US" sz="2800" b="1" dirty="0" smtClean="0">
              <a:solidFill>
                <a:srgbClr val="C00000"/>
              </a:solidFill>
            </a:endParaRPr>
          </a:p>
        </p:txBody>
      </p:sp>
      <p:pic>
        <p:nvPicPr>
          <p:cNvPr id="53250" name="Picture 2" descr="http://www.picturesof.net/_images_300/A_Colorful_Cartoon_Team_Leader_Instructing_a_Team_Royalty_Free_Clipart_Picture_101117-151419-597053.jpg"/>
          <p:cNvPicPr>
            <a:picLocks noGrp="1" noChangeAspect="1" noChangeArrowheads="1"/>
          </p:cNvPicPr>
          <p:nvPr>
            <p:ph type="clipArt" sz="half" idx="2"/>
          </p:nvPr>
        </p:nvPicPr>
        <p:blipFill>
          <a:blip r:embed="rId2"/>
          <a:srcRect/>
          <a:stretch>
            <a:fillRect/>
          </a:stretch>
        </p:blipFill>
        <p:spPr bwMode="auto">
          <a:xfrm>
            <a:off x="5181600" y="2057400"/>
            <a:ext cx="3238500" cy="3880184"/>
          </a:xfrm>
          <a:prstGeom prst="rect">
            <a:avLst/>
          </a:prstGeo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4876800" cy="5029200"/>
          </a:xfrm>
        </p:spPr>
        <p:txBody>
          <a:bodyPr/>
          <a:lstStyle/>
          <a:p>
            <a:pPr marL="396875" indent="-396875">
              <a:buNone/>
            </a:pPr>
            <a:r>
              <a:rPr lang="en-US" b="1" dirty="0" smtClean="0"/>
              <a:t>2. </a:t>
            </a:r>
            <a:r>
              <a:rPr lang="ru-RU" b="1" dirty="0">
                <a:solidFill>
                  <a:srgbClr val="C00000"/>
                </a:solidFill>
              </a:rPr>
              <a:t>Учись уважать человека у власти, даже</a:t>
            </a:r>
            <a:r>
              <a:rPr lang="en-US" b="1" dirty="0">
                <a:solidFill>
                  <a:srgbClr val="C00000"/>
                </a:solidFill>
              </a:rPr>
              <a:t> </a:t>
            </a:r>
            <a:r>
              <a:rPr lang="ru-RU" b="1" dirty="0">
                <a:solidFill>
                  <a:srgbClr val="C00000"/>
                </a:solidFill>
              </a:rPr>
              <a:t>несмотря на его/ее недостатки </a:t>
            </a:r>
            <a:r>
              <a:rPr lang="en-US" b="1" dirty="0" smtClean="0">
                <a:solidFill>
                  <a:srgbClr val="C00000"/>
                </a:solidFill>
              </a:rPr>
              <a:t/>
            </a:r>
            <a:br>
              <a:rPr lang="en-US" b="1" dirty="0" smtClean="0">
                <a:solidFill>
                  <a:srgbClr val="C00000"/>
                </a:solidFill>
              </a:rPr>
            </a:br>
            <a:r>
              <a:rPr lang="en-US" sz="2400" b="1" dirty="0" smtClean="0"/>
              <a:t>God </a:t>
            </a:r>
            <a:r>
              <a:rPr lang="en-US" sz="2400" b="1" dirty="0"/>
              <a:t>uses leaders to guide you </a:t>
            </a:r>
            <a:r>
              <a:rPr lang="en-US" sz="2400" b="1" dirty="0" smtClean="0"/>
              <a:t>and protect you</a:t>
            </a:r>
            <a:endParaRPr lang="en-US" sz="2400" b="1" dirty="0" smtClean="0">
              <a:solidFill>
                <a:srgbClr val="C00000"/>
              </a:solidFill>
            </a:endParaRPr>
          </a:p>
          <a:p>
            <a:pPr marL="396875" indent="-396875">
              <a:buNone/>
            </a:pPr>
            <a:r>
              <a:rPr lang="en-US" sz="2800" b="1" dirty="0" smtClean="0"/>
              <a:t>3. </a:t>
            </a:r>
            <a:r>
              <a:rPr lang="ru-RU" sz="2800" b="1" dirty="0" smtClean="0">
                <a:solidFill>
                  <a:srgbClr val="C00000"/>
                </a:solidFill>
              </a:rPr>
              <a:t>Что </a:t>
            </a:r>
            <a:r>
              <a:rPr lang="ru-RU" sz="2800" b="1" dirty="0">
                <a:solidFill>
                  <a:srgbClr val="C00000"/>
                </a:solidFill>
              </a:rPr>
              <a:t>если ты не доверяешь своим лидерам?</a:t>
            </a:r>
            <a:r>
              <a:rPr lang="en-US" sz="2800" b="1" dirty="0" smtClean="0">
                <a:solidFill>
                  <a:srgbClr val="C00000"/>
                </a:solidFill>
              </a:rPr>
              <a:t> </a:t>
            </a:r>
            <a:br>
              <a:rPr lang="en-US" sz="2800" b="1" dirty="0" smtClean="0">
                <a:solidFill>
                  <a:srgbClr val="C00000"/>
                </a:solidFill>
              </a:rPr>
            </a:br>
            <a:r>
              <a:rPr lang="en-US" sz="2400" b="1" dirty="0"/>
              <a:t>What if you don’t trust your </a:t>
            </a:r>
            <a:r>
              <a:rPr lang="en-US" sz="2400" b="1" dirty="0" smtClean="0"/>
              <a:t>leaders?</a:t>
            </a:r>
            <a:endParaRPr lang="en-US" dirty="0"/>
          </a:p>
        </p:txBody>
      </p:sp>
      <p:pic>
        <p:nvPicPr>
          <p:cNvPr id="9218" name="Picture 2" descr="C:\Users\tim.hanson\Desktop\snips, 2116\new 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67400" y="2378539"/>
            <a:ext cx="2895600" cy="31065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1066800" y="228600"/>
            <a:ext cx="7620000" cy="1371600"/>
          </a:xfrm>
        </p:spPr>
        <p:txBody>
          <a:bodyPr/>
          <a:lstStyle/>
          <a:p>
            <a:pPr algn="l" eaLnBrk="1" hangingPunct="1"/>
            <a:r>
              <a:rPr lang="az-Cyrl-AZ" sz="2800" b="1" dirty="0" smtClean="0">
                <a:solidFill>
                  <a:srgbClr val="C00000"/>
                </a:solidFill>
              </a:rPr>
              <a:t>Д.</a:t>
            </a:r>
            <a:r>
              <a:rPr lang="en-US" sz="2800" b="1" dirty="0" smtClean="0">
                <a:solidFill>
                  <a:srgbClr val="C00000"/>
                </a:solidFill>
              </a:rPr>
              <a:t> </a:t>
            </a:r>
            <a:r>
              <a:rPr lang="ru-RU" sz="2800" b="1" dirty="0" smtClean="0">
                <a:solidFill>
                  <a:srgbClr val="C00000"/>
                </a:solidFill>
              </a:rPr>
              <a:t>Как </a:t>
            </a:r>
            <a:r>
              <a:rPr lang="ru-RU" sz="2800" b="1" dirty="0">
                <a:solidFill>
                  <a:srgbClr val="C00000"/>
                </a:solidFill>
              </a:rPr>
              <a:t>научиться слушаться с </a:t>
            </a:r>
            <a:r>
              <a:rPr lang="ru-RU" sz="2800" b="1" dirty="0" smtClean="0">
                <a:solidFill>
                  <a:srgbClr val="C00000"/>
                </a:solidFill>
              </a:rPr>
              <a:t>любовью?</a:t>
            </a:r>
            <a:r>
              <a:rPr lang="en-US" sz="2800" b="1" dirty="0" smtClean="0">
                <a:solidFill>
                  <a:srgbClr val="C00000"/>
                </a:solidFill>
              </a:rPr>
              <a:t/>
            </a:r>
            <a:br>
              <a:rPr lang="en-US" sz="2800" b="1" dirty="0" smtClean="0">
                <a:solidFill>
                  <a:srgbClr val="C00000"/>
                </a:solidFill>
              </a:rPr>
            </a:br>
            <a:r>
              <a:rPr lang="en-US" sz="2200" b="1" dirty="0" smtClean="0"/>
              <a:t>E</a:t>
            </a:r>
            <a:r>
              <a:rPr lang="en-US" sz="2200" b="1" dirty="0"/>
              <a:t>. </a:t>
            </a:r>
            <a:r>
              <a:rPr lang="en-US" sz="2200" b="1" dirty="0" smtClean="0"/>
              <a:t> Guidelines </a:t>
            </a:r>
            <a:r>
              <a:rPr lang="en-US" sz="2200" b="1" dirty="0"/>
              <a:t>to </a:t>
            </a:r>
            <a:r>
              <a:rPr lang="en-US" sz="2200" b="1" dirty="0" smtClean="0"/>
              <a:t>help you obey your leaders with love</a:t>
            </a:r>
            <a:endParaRPr lang="en-US" sz="22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24</a:t>
            </a:fld>
            <a:endParaRPr lang="en-US"/>
          </a:p>
        </p:txBody>
      </p:sp>
    </p:spTree>
    <p:extLst>
      <p:ext uri="{BB962C8B-B14F-4D97-AF65-F5344CB8AC3E}">
        <p14:creationId xmlns:p14="http://schemas.microsoft.com/office/powerpoint/2010/main" val="268429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FF0000"/>
                </a:solidFill>
              </a:rPr>
              <a:t>Применение</a:t>
            </a:r>
            <a:r>
              <a:rPr lang="en-US" sz="3200" dirty="0">
                <a:solidFill>
                  <a:srgbClr val="FF0000"/>
                </a:solidFill>
              </a:rPr>
              <a:t> </a:t>
            </a:r>
            <a:r>
              <a:rPr lang="en-US" sz="3200" dirty="0" err="1">
                <a:solidFill>
                  <a:srgbClr val="FF0000"/>
                </a:solidFill>
              </a:rPr>
              <a:t>пройденного</a:t>
            </a:r>
            <a:r>
              <a:rPr lang="en-US" sz="3200" dirty="0">
                <a:solidFill>
                  <a:srgbClr val="FF0000"/>
                </a:solidFill>
              </a:rPr>
              <a:t> </a:t>
            </a:r>
            <a:r>
              <a:rPr lang="en-US" sz="3200" dirty="0" err="1">
                <a:solidFill>
                  <a:srgbClr val="FF0000"/>
                </a:solidFill>
              </a:rPr>
              <a:t>материала</a:t>
            </a:r>
            <a:r>
              <a:rPr lang="en-US" sz="3200" dirty="0">
                <a:solidFill>
                  <a:srgbClr val="FF0000"/>
                </a:solidFill>
              </a:rPr>
              <a:t> </a:t>
            </a:r>
            <a:r>
              <a:rPr lang="en-US" sz="3200" dirty="0" err="1">
                <a:solidFill>
                  <a:srgbClr val="FF0000"/>
                </a:solidFill>
              </a:rPr>
              <a:t>на</a:t>
            </a:r>
            <a:r>
              <a:rPr lang="en-US" sz="3200" dirty="0">
                <a:solidFill>
                  <a:srgbClr val="FF0000"/>
                </a:solidFill>
              </a:rPr>
              <a:t> </a:t>
            </a:r>
            <a:r>
              <a:rPr lang="en-US" sz="3200" dirty="0" err="1">
                <a:solidFill>
                  <a:srgbClr val="FF0000"/>
                </a:solidFill>
              </a:rPr>
              <a:t>практике</a:t>
            </a:r>
            <a:r>
              <a:rPr lang="en-US" sz="3200" dirty="0">
                <a:solidFill>
                  <a:srgbClr val="FF0000"/>
                </a:solidFill>
              </a:rPr>
              <a:t> </a:t>
            </a:r>
            <a:r>
              <a:rPr lang="en-US" sz="3200" dirty="0" smtClean="0">
                <a:solidFill>
                  <a:srgbClr val="FF0000"/>
                </a:solidFill>
              </a:rPr>
              <a:t>  </a:t>
            </a:r>
            <a:r>
              <a:rPr lang="en-US" sz="2400" dirty="0" smtClean="0"/>
              <a:t>Personal Application</a:t>
            </a:r>
            <a:endParaRPr lang="en-US" sz="2400" dirty="0"/>
          </a:p>
        </p:txBody>
      </p:sp>
      <p:sp>
        <p:nvSpPr>
          <p:cNvPr id="3" name="Text Placeholder 2"/>
          <p:cNvSpPr>
            <a:spLocks noGrp="1"/>
          </p:cNvSpPr>
          <p:nvPr>
            <p:ph type="body" sz="half" idx="1"/>
          </p:nvPr>
        </p:nvSpPr>
        <p:spPr>
          <a:xfrm>
            <a:off x="1066800" y="2286000"/>
            <a:ext cx="4876800" cy="4114800"/>
          </a:xfrm>
        </p:spPr>
        <p:txBody>
          <a:bodyPr/>
          <a:lstStyle/>
          <a:p>
            <a:r>
              <a:rPr lang="ru-RU" sz="2800" dirty="0">
                <a:solidFill>
                  <a:srgbClr val="FF0000"/>
                </a:solidFill>
              </a:rPr>
              <a:t>как они могут дать понять своим лидерам, что они желают быть им послушными </a:t>
            </a:r>
            <a:r>
              <a:rPr lang="en-US" sz="2800" dirty="0" smtClean="0">
                <a:solidFill>
                  <a:srgbClr val="FF0000"/>
                </a:solidFill>
              </a:rPr>
              <a:t/>
            </a:r>
            <a:br>
              <a:rPr lang="en-US" sz="2800" dirty="0" smtClean="0">
                <a:solidFill>
                  <a:srgbClr val="FF0000"/>
                </a:solidFill>
              </a:rPr>
            </a:br>
            <a:r>
              <a:rPr lang="en-US" sz="2400" dirty="0" smtClean="0"/>
              <a:t>List four ways you can show your leaders that you want to obey them.</a:t>
            </a:r>
          </a:p>
          <a:p>
            <a:endParaRPr lang="en-US" dirty="0"/>
          </a:p>
        </p:txBody>
      </p:sp>
      <p:pic>
        <p:nvPicPr>
          <p:cNvPr id="1026" name="Picture 2" descr="https://encrypted-tbn1.gstatic.com/images?q=tbn:ANd9GcSXtG8QL_RxgOwp5rGzVC9zrk02n3UFJT530ormQ7trMGHO2AgJmQ"/>
          <p:cNvPicPr>
            <a:picLocks noGrp="1" noChangeAspect="1" noChangeArrowheads="1"/>
          </p:cNvPicPr>
          <p:nvPr>
            <p:ph type="clipArt" sz="half" idx="2"/>
          </p:nvPr>
        </p:nvPicPr>
        <p:blipFill>
          <a:blip r:embed="rId2"/>
          <a:srcRect/>
          <a:stretch>
            <a:fillRect/>
          </a:stretch>
        </p:blipFill>
        <p:spPr bwMode="auto">
          <a:xfrm>
            <a:off x="5943600" y="2209800"/>
            <a:ext cx="2362200" cy="3124200"/>
          </a:xfrm>
          <a:prstGeom prst="rect">
            <a:avLst/>
          </a:prstGeom>
          <a:noFill/>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FF0000"/>
                </a:solidFill>
              </a:rPr>
              <a:t>Применение</a:t>
            </a:r>
            <a:r>
              <a:rPr lang="en-US" sz="3200" dirty="0">
                <a:solidFill>
                  <a:srgbClr val="FF0000"/>
                </a:solidFill>
              </a:rPr>
              <a:t> </a:t>
            </a:r>
            <a:r>
              <a:rPr lang="en-US" sz="3200" dirty="0" err="1">
                <a:solidFill>
                  <a:srgbClr val="FF0000"/>
                </a:solidFill>
              </a:rPr>
              <a:t>пройденного</a:t>
            </a:r>
            <a:r>
              <a:rPr lang="en-US" sz="3200" dirty="0">
                <a:solidFill>
                  <a:srgbClr val="FF0000"/>
                </a:solidFill>
              </a:rPr>
              <a:t> </a:t>
            </a:r>
            <a:r>
              <a:rPr lang="en-US" sz="3200" dirty="0" err="1">
                <a:solidFill>
                  <a:srgbClr val="FF0000"/>
                </a:solidFill>
              </a:rPr>
              <a:t>материала</a:t>
            </a:r>
            <a:r>
              <a:rPr lang="en-US" sz="3200" dirty="0">
                <a:solidFill>
                  <a:srgbClr val="FF0000"/>
                </a:solidFill>
              </a:rPr>
              <a:t> </a:t>
            </a:r>
            <a:r>
              <a:rPr lang="en-US" sz="3200" dirty="0" err="1">
                <a:solidFill>
                  <a:srgbClr val="FF0000"/>
                </a:solidFill>
              </a:rPr>
              <a:t>на</a:t>
            </a:r>
            <a:r>
              <a:rPr lang="en-US" sz="3200" dirty="0">
                <a:solidFill>
                  <a:srgbClr val="FF0000"/>
                </a:solidFill>
              </a:rPr>
              <a:t> </a:t>
            </a:r>
            <a:r>
              <a:rPr lang="en-US" sz="3200" dirty="0" err="1">
                <a:solidFill>
                  <a:srgbClr val="FF0000"/>
                </a:solidFill>
              </a:rPr>
              <a:t>практике</a:t>
            </a:r>
            <a:r>
              <a:rPr lang="en-US" sz="3200" dirty="0">
                <a:solidFill>
                  <a:srgbClr val="FF0000"/>
                </a:solidFill>
              </a:rPr>
              <a:t> </a:t>
            </a:r>
            <a:r>
              <a:rPr lang="en-US" sz="3200" dirty="0" smtClean="0">
                <a:solidFill>
                  <a:srgbClr val="FF0000"/>
                </a:solidFill>
              </a:rPr>
              <a:t>  </a:t>
            </a:r>
            <a:r>
              <a:rPr lang="en-US" sz="2400" dirty="0" smtClean="0"/>
              <a:t>Personal Application</a:t>
            </a:r>
            <a:endParaRPr lang="en-US" sz="2400" dirty="0"/>
          </a:p>
        </p:txBody>
      </p:sp>
      <p:sp>
        <p:nvSpPr>
          <p:cNvPr id="3" name="Text Placeholder 2"/>
          <p:cNvSpPr>
            <a:spLocks noGrp="1"/>
          </p:cNvSpPr>
          <p:nvPr>
            <p:ph type="body" sz="half" idx="1"/>
          </p:nvPr>
        </p:nvSpPr>
        <p:spPr>
          <a:xfrm>
            <a:off x="1066800" y="1752600"/>
            <a:ext cx="5334000" cy="4114800"/>
          </a:xfrm>
        </p:spPr>
        <p:txBody>
          <a:bodyPr/>
          <a:lstStyle/>
          <a:p>
            <a:r>
              <a:rPr lang="ru-RU" sz="2800" dirty="0">
                <a:solidFill>
                  <a:srgbClr val="FF0000"/>
                </a:solidFill>
              </a:rPr>
              <a:t>Попросите их выбрать один из способов и осуществить его. </a:t>
            </a:r>
            <a:r>
              <a:rPr lang="en-US" sz="2800" dirty="0" smtClean="0"/>
              <a:t/>
            </a:r>
            <a:br>
              <a:rPr lang="en-US" sz="2800" dirty="0" smtClean="0"/>
            </a:br>
            <a:r>
              <a:rPr lang="en-US" sz="2400" dirty="0" smtClean="0"/>
              <a:t>Choose one of these four ways and put it into practice.</a:t>
            </a:r>
          </a:p>
          <a:p>
            <a:r>
              <a:rPr lang="ru-RU" sz="2800" dirty="0">
                <a:solidFill>
                  <a:srgbClr val="FF0000"/>
                </a:solidFill>
              </a:rPr>
              <a:t>Поясните, каким образом можно воспользоваться проектом 2 рабочей тетради, чтобы описать свой опыт. </a:t>
            </a:r>
            <a:r>
              <a:rPr lang="en-US" sz="2800" dirty="0" smtClean="0">
                <a:solidFill>
                  <a:srgbClr val="FF0000"/>
                </a:solidFill>
              </a:rPr>
              <a:t/>
            </a:r>
            <a:br>
              <a:rPr lang="en-US" sz="2800" dirty="0" smtClean="0">
                <a:solidFill>
                  <a:srgbClr val="FF0000"/>
                </a:solidFill>
              </a:rPr>
            </a:br>
            <a:r>
              <a:rPr lang="en-US" sz="2400" dirty="0" smtClean="0"/>
              <a:t>Study Guide Project 2 can be used to help you record your experience.</a:t>
            </a:r>
          </a:p>
          <a:p>
            <a:endParaRPr lang="en-US" dirty="0"/>
          </a:p>
        </p:txBody>
      </p:sp>
      <p:pic>
        <p:nvPicPr>
          <p:cNvPr id="1026" name="Picture 2" descr="https://encrypted-tbn1.gstatic.com/images?q=tbn:ANd9GcSXtG8QL_RxgOwp5rGzVC9zrk02n3UFJT530ormQ7trMGHO2AgJmQ"/>
          <p:cNvPicPr>
            <a:picLocks noGrp="1" noChangeAspect="1" noChangeArrowheads="1"/>
          </p:cNvPicPr>
          <p:nvPr>
            <p:ph type="clipArt" sz="half" idx="2"/>
          </p:nvPr>
        </p:nvPicPr>
        <p:blipFill>
          <a:blip r:embed="rId2"/>
          <a:srcRect/>
          <a:stretch>
            <a:fillRect/>
          </a:stretch>
        </p:blipFill>
        <p:spPr bwMode="auto">
          <a:xfrm>
            <a:off x="6577360" y="2209800"/>
            <a:ext cx="1728439" cy="2286000"/>
          </a:xfrm>
          <a:prstGeom prst="rect">
            <a:avLst/>
          </a:prstGeom>
          <a:noFill/>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26</a:t>
            </a:fld>
            <a:endParaRPr lang="en-US"/>
          </a:p>
        </p:txBody>
      </p:sp>
    </p:spTree>
    <p:extLst>
      <p:ext uri="{BB962C8B-B14F-4D97-AF65-F5344CB8AC3E}">
        <p14:creationId xmlns:p14="http://schemas.microsoft.com/office/powerpoint/2010/main" val="165640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solidFill>
                  <a:srgbClr val="FF0000"/>
                </a:solidFill>
              </a:rPr>
              <a:t>Задания</a:t>
            </a:r>
            <a:r>
              <a:rPr lang="en-US" sz="3200" dirty="0" smtClean="0">
                <a:solidFill>
                  <a:srgbClr val="FF0000"/>
                </a:solidFill>
              </a:rPr>
              <a:t>   </a:t>
            </a:r>
            <a:r>
              <a:rPr lang="en-US" sz="2400" dirty="0" smtClean="0"/>
              <a:t>Assignment</a:t>
            </a:r>
            <a:endParaRPr lang="en-US" sz="2400" dirty="0"/>
          </a:p>
        </p:txBody>
      </p:sp>
      <p:sp>
        <p:nvSpPr>
          <p:cNvPr id="3" name="Text Placeholder 2"/>
          <p:cNvSpPr>
            <a:spLocks noGrp="1"/>
          </p:cNvSpPr>
          <p:nvPr>
            <p:ph type="body" sz="half" idx="1"/>
          </p:nvPr>
        </p:nvSpPr>
        <p:spPr>
          <a:xfrm>
            <a:off x="1066800" y="1752600"/>
            <a:ext cx="7086600" cy="4114800"/>
          </a:xfrm>
        </p:spPr>
        <p:txBody>
          <a:bodyPr/>
          <a:lstStyle/>
          <a:p>
            <a:pPr>
              <a:spcAft>
                <a:spcPts val="2400"/>
              </a:spcAft>
            </a:pPr>
            <a:r>
              <a:rPr lang="ru-RU" sz="2800" dirty="0">
                <a:solidFill>
                  <a:srgbClr val="FF0000"/>
                </a:solidFill>
              </a:rPr>
              <a:t>Попросите студентов прочитать главу </a:t>
            </a:r>
            <a:r>
              <a:rPr lang="en-US" sz="2800" dirty="0">
                <a:solidFill>
                  <a:srgbClr val="FF0000"/>
                </a:solidFill>
              </a:rPr>
              <a:t>2</a:t>
            </a:r>
            <a:r>
              <a:rPr lang="ru-RU" sz="2800" dirty="0" smtClean="0">
                <a:solidFill>
                  <a:srgbClr val="FF0000"/>
                </a:solidFill>
              </a:rPr>
              <a:t>  </a:t>
            </a:r>
            <a:r>
              <a:rPr lang="en-US" sz="2800" dirty="0" smtClean="0"/>
              <a:t/>
            </a:r>
            <a:br>
              <a:rPr lang="en-US" sz="2800" dirty="0" smtClean="0"/>
            </a:br>
            <a:r>
              <a:rPr lang="en-US" sz="2400" dirty="0" smtClean="0"/>
              <a:t>Read chapter </a:t>
            </a:r>
            <a:r>
              <a:rPr lang="en-US" sz="2400" dirty="0"/>
              <a:t>2</a:t>
            </a:r>
            <a:r>
              <a:rPr lang="en-US" sz="2400" dirty="0" smtClean="0"/>
              <a:t> in the Student Manual.</a:t>
            </a:r>
          </a:p>
          <a:p>
            <a:pPr>
              <a:spcAft>
                <a:spcPts val="2400"/>
              </a:spcAft>
            </a:pPr>
            <a:r>
              <a:rPr lang="ru-RU" sz="2800" dirty="0">
                <a:solidFill>
                  <a:srgbClr val="FF0000"/>
                </a:solidFill>
              </a:rPr>
              <a:t>проекты 3 и  4 рабочей тетради </a:t>
            </a:r>
            <a:r>
              <a:rPr lang="ru-RU" sz="2800" dirty="0" smtClean="0">
                <a:solidFill>
                  <a:srgbClr val="FF0000"/>
                </a:solidFill>
              </a:rPr>
              <a:t> </a:t>
            </a:r>
            <a:r>
              <a:rPr lang="en-US" sz="2800" dirty="0" smtClean="0">
                <a:solidFill>
                  <a:srgbClr val="FF0000"/>
                </a:solidFill>
              </a:rPr>
              <a:t/>
            </a:r>
            <a:br>
              <a:rPr lang="en-US" sz="2800" dirty="0" smtClean="0">
                <a:solidFill>
                  <a:srgbClr val="FF0000"/>
                </a:solidFill>
              </a:rPr>
            </a:br>
            <a:r>
              <a:rPr lang="en-US" sz="2400" dirty="0"/>
              <a:t>C</a:t>
            </a:r>
            <a:r>
              <a:rPr lang="en-US" sz="2400" dirty="0" smtClean="0"/>
              <a:t>omplete Study Guide Projects 3 &amp; 4</a:t>
            </a:r>
            <a:r>
              <a:rPr lang="en-US" sz="2400" dirty="0" smtClean="0"/>
              <a:t>.</a:t>
            </a:r>
          </a:p>
          <a:p>
            <a:pPr>
              <a:spcAft>
                <a:spcPts val="2400"/>
              </a:spcAft>
            </a:pPr>
            <a:r>
              <a:rPr lang="ru-RU" sz="2800" dirty="0">
                <a:solidFill>
                  <a:srgbClr val="C00000"/>
                </a:solidFill>
              </a:rPr>
              <a:t>Опрос</a:t>
            </a:r>
            <a:r>
              <a:rPr lang="en-US" sz="2800" dirty="0">
                <a:solidFill>
                  <a:srgbClr val="C00000"/>
                </a:solidFill>
              </a:rPr>
              <a:t> </a:t>
            </a:r>
            <a:r>
              <a:rPr lang="ru-RU" sz="2800" dirty="0">
                <a:solidFill>
                  <a:srgbClr val="C00000"/>
                </a:solidFill>
              </a:rPr>
              <a:t>по</a:t>
            </a:r>
            <a:r>
              <a:rPr lang="en-US" sz="2800" dirty="0">
                <a:solidFill>
                  <a:srgbClr val="C00000"/>
                </a:solidFill>
              </a:rPr>
              <a:t> </a:t>
            </a:r>
            <a:r>
              <a:rPr lang="ru-RU" sz="2800" dirty="0">
                <a:solidFill>
                  <a:srgbClr val="C00000"/>
                </a:solidFill>
              </a:rPr>
              <a:t>Римлянам</a:t>
            </a:r>
            <a:r>
              <a:rPr lang="en-US" sz="2800" b="1" dirty="0">
                <a:solidFill>
                  <a:srgbClr val="C00000"/>
                </a:solidFill>
              </a:rPr>
              <a:t> </a:t>
            </a:r>
            <a:r>
              <a:rPr lang="en-US" sz="2800" dirty="0">
                <a:solidFill>
                  <a:srgbClr val="C00000"/>
                </a:solidFill>
              </a:rPr>
              <a:t>13:1-2 </a:t>
            </a:r>
            <a:r>
              <a:rPr lang="ru-RU" sz="2800" dirty="0">
                <a:solidFill>
                  <a:srgbClr val="C00000"/>
                </a:solidFill>
              </a:rPr>
              <a:t>завтра</a:t>
            </a:r>
            <a:r>
              <a:rPr lang="en-US" sz="2800" dirty="0">
                <a:solidFill>
                  <a:srgbClr val="FF0000"/>
                </a:solidFill>
              </a:rPr>
              <a:t/>
            </a:r>
            <a:br>
              <a:rPr lang="en-US" sz="2800" dirty="0">
                <a:solidFill>
                  <a:srgbClr val="FF0000"/>
                </a:solidFill>
              </a:rPr>
            </a:br>
            <a:r>
              <a:rPr lang="en-US" sz="2400" dirty="0"/>
              <a:t>Quiz on Romans 13:1-2 tomorrow</a:t>
            </a:r>
          </a:p>
          <a:p>
            <a:endParaRPr lang="en-US" sz="2400" dirty="0" smtClean="0"/>
          </a:p>
          <a:p>
            <a:endParaRPr lang="en-US"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27</a:t>
            </a:fld>
            <a:endParaRPr lang="en-US"/>
          </a:p>
        </p:txBody>
      </p:sp>
    </p:spTree>
    <p:extLst>
      <p:ext uri="{BB962C8B-B14F-4D97-AF65-F5344CB8AC3E}">
        <p14:creationId xmlns:p14="http://schemas.microsoft.com/office/powerpoint/2010/main" val="1438806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28</a:t>
            </a:fld>
            <a:endParaRPr lang="en-US"/>
          </a:p>
        </p:txBody>
      </p:sp>
    </p:spTree>
    <p:extLst>
      <p:ext uri="{BB962C8B-B14F-4D97-AF65-F5344CB8AC3E}">
        <p14:creationId xmlns:p14="http://schemas.microsoft.com/office/powerpoint/2010/main" val="2112709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7721600" cy="1143000"/>
          </a:xfrm>
        </p:spPr>
        <p:txBody>
          <a:bodyPr/>
          <a:lstStyle/>
          <a:p>
            <a:r>
              <a:rPr lang="az-Cyrl-AZ" sz="4800" b="1" dirty="0">
                <a:solidFill>
                  <a:srgbClr val="C00000"/>
                </a:solidFill>
              </a:rPr>
              <a:t>Три уровня </a:t>
            </a:r>
            <a:r>
              <a:rPr lang="az-Cyrl-AZ" sz="4800" b="1" dirty="0" smtClean="0">
                <a:solidFill>
                  <a:srgbClr val="C00000"/>
                </a:solidFill>
              </a:rPr>
              <a:t>повиновения</a:t>
            </a:r>
            <a:r>
              <a:rPr lang="en-US" sz="4800" b="1" dirty="0" smtClean="0">
                <a:solidFill>
                  <a:srgbClr val="C00000"/>
                </a:solidFill>
              </a:rPr>
              <a:t/>
            </a:r>
            <a:br>
              <a:rPr lang="en-US" sz="4800" b="1" dirty="0" smtClean="0">
                <a:solidFill>
                  <a:srgbClr val="C00000"/>
                </a:solidFill>
              </a:rPr>
            </a:br>
            <a:r>
              <a:rPr lang="en-US" sz="2800" b="1" dirty="0"/>
              <a:t>Three Levels of </a:t>
            </a:r>
            <a:r>
              <a:rPr lang="en-US" sz="2800" b="1" dirty="0" smtClean="0"/>
              <a:t>Obedience</a:t>
            </a:r>
            <a:endParaRPr lang="en-US" dirty="0"/>
          </a:p>
        </p:txBody>
      </p:sp>
      <p:sp>
        <p:nvSpPr>
          <p:cNvPr id="3" name="Subtitle 2"/>
          <p:cNvSpPr>
            <a:spLocks noGrp="1"/>
          </p:cNvSpPr>
          <p:nvPr>
            <p:ph type="subTitle" idx="1"/>
          </p:nvPr>
        </p:nvSpPr>
        <p:spPr>
          <a:xfrm>
            <a:off x="1600200" y="3028950"/>
            <a:ext cx="3581400" cy="1771650"/>
          </a:xfrm>
        </p:spPr>
        <p:txBody>
          <a:bodyPr/>
          <a:lstStyle/>
          <a:p>
            <a:r>
              <a:rPr lang="az-Cyrl-AZ" sz="4800" b="1" dirty="0" smtClean="0">
                <a:solidFill>
                  <a:srgbClr val="C00000"/>
                </a:solidFill>
              </a:rPr>
              <a:t>Глава 2</a:t>
            </a:r>
            <a:r>
              <a:rPr lang="en-US" sz="4800" b="1" dirty="0" smtClean="0">
                <a:solidFill>
                  <a:srgbClr val="C00000"/>
                </a:solidFill>
              </a:rPr>
              <a:t/>
            </a:r>
            <a:br>
              <a:rPr lang="en-US" sz="4800" b="1" dirty="0" smtClean="0">
                <a:solidFill>
                  <a:srgbClr val="C00000"/>
                </a:solidFill>
              </a:rPr>
            </a:br>
            <a:r>
              <a:rPr lang="en-US" sz="2800" b="1" dirty="0"/>
              <a:t>Chapter 2</a:t>
            </a:r>
            <a:endParaRPr lang="en-US" sz="4800" b="1" dirty="0">
              <a:solidFill>
                <a:srgbClr val="C00000"/>
              </a:solidFill>
            </a:endParaRPr>
          </a:p>
        </p:txBody>
      </p:sp>
      <p:sp>
        <p:nvSpPr>
          <p:cNvPr id="4" name="Date Placeholder 3"/>
          <p:cNvSpPr>
            <a:spLocks noGrp="1"/>
          </p:cNvSpPr>
          <p:nvPr>
            <p:ph type="dt" sz="quarter"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29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895600"/>
            <a:ext cx="3352800" cy="25034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6172200"/>
          </a:xfrm>
        </p:spPr>
        <p:txBody>
          <a:bodyPr/>
          <a:lstStyle/>
          <a:p>
            <a:pPr algn="l"/>
            <a:r>
              <a:rPr lang="ru-RU" sz="3200" b="1" dirty="0">
                <a:solidFill>
                  <a:srgbClr val="C00000"/>
                </a:solidFill>
              </a:rPr>
              <a:t>Название курса Послушание человеку</a:t>
            </a:r>
            <a:br>
              <a:rPr lang="ru-RU" sz="3200" b="1" dirty="0">
                <a:solidFill>
                  <a:srgbClr val="C00000"/>
                </a:solidFill>
              </a:rPr>
            </a:br>
            <a:r>
              <a:rPr lang="ru-RU" sz="2400" b="1" dirty="0">
                <a:solidFill>
                  <a:srgbClr val="C00000"/>
                </a:solidFill>
              </a:rPr>
              <a:t>Опросы Стихи для заучивания Дата</a:t>
            </a:r>
            <a:br>
              <a:rPr lang="ru-RU" sz="2400" b="1" dirty="0">
                <a:solidFill>
                  <a:srgbClr val="C00000"/>
                </a:solidFill>
              </a:rPr>
            </a:br>
            <a:r>
              <a:rPr lang="ru-RU" sz="2400" b="1" dirty="0">
                <a:solidFill>
                  <a:srgbClr val="C00000"/>
                </a:solidFill>
              </a:rPr>
              <a:t>1. Римлянам 13:1-2 День 2</a:t>
            </a:r>
            <a:br>
              <a:rPr lang="ru-RU" sz="2400" b="1" dirty="0">
                <a:solidFill>
                  <a:srgbClr val="C00000"/>
                </a:solidFill>
              </a:rPr>
            </a:br>
            <a:r>
              <a:rPr lang="ru-RU" sz="2400" b="1" dirty="0">
                <a:solidFill>
                  <a:srgbClr val="C00000"/>
                </a:solidFill>
              </a:rPr>
              <a:t>2. Ефесянам 6:1 и 3 День 3</a:t>
            </a:r>
            <a:br>
              <a:rPr lang="ru-RU" sz="2400" b="1" dirty="0">
                <a:solidFill>
                  <a:srgbClr val="C00000"/>
                </a:solidFill>
              </a:rPr>
            </a:br>
            <a:r>
              <a:rPr lang="ru-RU" sz="2400" b="1" dirty="0">
                <a:solidFill>
                  <a:srgbClr val="C00000"/>
                </a:solidFill>
              </a:rPr>
              <a:t>3.</a:t>
            </a:r>
            <a:br>
              <a:rPr lang="ru-RU" sz="2400" b="1" dirty="0">
                <a:solidFill>
                  <a:srgbClr val="C00000"/>
                </a:solidFill>
              </a:rPr>
            </a:br>
            <a:r>
              <a:rPr lang="ru-RU" sz="2400" b="1" dirty="0">
                <a:solidFill>
                  <a:srgbClr val="C00000"/>
                </a:solidFill>
              </a:rPr>
              <a:t>Проекты Выполнить до</a:t>
            </a:r>
            <a:br>
              <a:rPr lang="ru-RU" sz="2400" b="1" dirty="0">
                <a:solidFill>
                  <a:srgbClr val="C00000"/>
                </a:solidFill>
              </a:rPr>
            </a:br>
            <a:r>
              <a:rPr lang="ru-RU" sz="2400" b="1" dirty="0">
                <a:solidFill>
                  <a:srgbClr val="C00000"/>
                </a:solidFill>
              </a:rPr>
              <a:t>1. День 1</a:t>
            </a:r>
            <a:br>
              <a:rPr lang="ru-RU" sz="2400" b="1" dirty="0">
                <a:solidFill>
                  <a:srgbClr val="C00000"/>
                </a:solidFill>
              </a:rPr>
            </a:br>
            <a:r>
              <a:rPr lang="ru-RU" sz="2400" b="1" dirty="0">
                <a:solidFill>
                  <a:srgbClr val="C00000"/>
                </a:solidFill>
              </a:rPr>
              <a:t>2. День 2 или 3</a:t>
            </a:r>
            <a:br>
              <a:rPr lang="ru-RU" sz="2400" b="1" dirty="0">
                <a:solidFill>
                  <a:srgbClr val="C00000"/>
                </a:solidFill>
              </a:rPr>
            </a:br>
            <a:r>
              <a:rPr lang="ru-RU" sz="2400" b="1" dirty="0">
                <a:solidFill>
                  <a:srgbClr val="C00000"/>
                </a:solidFill>
              </a:rPr>
              <a:t>3. День 2</a:t>
            </a:r>
            <a:br>
              <a:rPr lang="ru-RU" sz="2400" b="1" dirty="0">
                <a:solidFill>
                  <a:srgbClr val="C00000"/>
                </a:solidFill>
              </a:rPr>
            </a:br>
            <a:r>
              <a:rPr lang="ru-RU" sz="2400" b="1" dirty="0">
                <a:solidFill>
                  <a:srgbClr val="C00000"/>
                </a:solidFill>
              </a:rPr>
              <a:t>4. День 2</a:t>
            </a:r>
            <a:br>
              <a:rPr lang="ru-RU" sz="2400" b="1" dirty="0">
                <a:solidFill>
                  <a:srgbClr val="C00000"/>
                </a:solidFill>
              </a:rPr>
            </a:br>
            <a:r>
              <a:rPr lang="ru-RU" sz="2400" b="1" dirty="0">
                <a:solidFill>
                  <a:srgbClr val="C00000"/>
                </a:solidFill>
              </a:rPr>
              <a:t>5. День 3 или 4</a:t>
            </a:r>
            <a:br>
              <a:rPr lang="ru-RU" sz="2400" b="1" dirty="0">
                <a:solidFill>
                  <a:srgbClr val="C00000"/>
                </a:solidFill>
              </a:rPr>
            </a:br>
            <a:r>
              <a:rPr lang="ru-RU" sz="2400" b="1" dirty="0">
                <a:solidFill>
                  <a:srgbClr val="C00000"/>
                </a:solidFill>
              </a:rPr>
              <a:t>6. День 4</a:t>
            </a:r>
            <a:br>
              <a:rPr lang="ru-RU" sz="2400" b="1" dirty="0">
                <a:solidFill>
                  <a:srgbClr val="C00000"/>
                </a:solidFill>
              </a:rPr>
            </a:br>
            <a:r>
              <a:rPr lang="ru-RU" sz="2400" b="1" dirty="0">
                <a:solidFill>
                  <a:srgbClr val="C00000"/>
                </a:solidFill>
              </a:rPr>
              <a:t>7. День 4</a:t>
            </a:r>
            <a:br>
              <a:rPr lang="ru-RU" sz="2400" b="1" dirty="0">
                <a:solidFill>
                  <a:srgbClr val="C00000"/>
                </a:solidFill>
              </a:rPr>
            </a:br>
            <a:r>
              <a:rPr lang="ru-RU" sz="2400" b="1" dirty="0">
                <a:solidFill>
                  <a:srgbClr val="C00000"/>
                </a:solidFill>
              </a:rPr>
              <a:t>8. День 4</a:t>
            </a:r>
            <a:br>
              <a:rPr lang="ru-RU" sz="2400" b="1" dirty="0">
                <a:solidFill>
                  <a:srgbClr val="C00000"/>
                </a:solidFill>
              </a:rPr>
            </a:br>
            <a:r>
              <a:rPr lang="ru-RU" sz="2400" b="1" dirty="0">
                <a:solidFill>
                  <a:srgbClr val="C00000"/>
                </a:solidFill>
              </a:rPr>
              <a:t>Контрольная работа _______</a:t>
            </a:r>
            <a:r>
              <a:rPr lang="ru-RU" sz="2400" b="1" dirty="0" smtClean="0">
                <a:solidFill>
                  <a:srgbClr val="C00000"/>
                </a:solidFill>
              </a:rPr>
              <a:t>День 5__</a:t>
            </a:r>
            <a:endParaRPr lang="en-US" sz="2400" b="1" dirty="0">
              <a:solidFill>
                <a:srgbClr val="C00000"/>
              </a:solidFill>
            </a:endParaRPr>
          </a:p>
        </p:txBody>
      </p:sp>
      <p:sp>
        <p:nvSpPr>
          <p:cNvPr id="3" name="Date Placeholder 2"/>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A0E36D61-02D4-456B-9935-D720BF7DD2AE}" type="slidenum">
              <a:rPr lang="en-US" smtClean="0"/>
              <a:pPr>
                <a:defRPr/>
              </a:pPr>
              <a:t>3</a:t>
            </a:fld>
            <a:endParaRPr lang="en-US"/>
          </a:p>
        </p:txBody>
      </p:sp>
    </p:spTree>
    <p:extLst>
      <p:ext uri="{BB962C8B-B14F-4D97-AF65-F5344CB8AC3E}">
        <p14:creationId xmlns:p14="http://schemas.microsoft.com/office/powerpoint/2010/main" val="1555998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1143000" y="1905000"/>
            <a:ext cx="4267200" cy="4724400"/>
          </a:xfrm>
        </p:spPr>
        <p:txBody>
          <a:bodyPr/>
          <a:lstStyle/>
          <a:p>
            <a:pPr marL="0" indent="0" eaLnBrk="1" hangingPunct="1">
              <a:lnSpc>
                <a:spcPct val="90000"/>
              </a:lnSpc>
              <a:buNone/>
            </a:pPr>
            <a:r>
              <a:rPr lang="ru-RU" sz="2800" b="1" dirty="0" smtClean="0">
                <a:solidFill>
                  <a:srgbClr val="C00000"/>
                </a:solidFill>
              </a:rPr>
              <a:t>Христианам </a:t>
            </a:r>
            <a:r>
              <a:rPr lang="ru-RU" sz="2800" b="1" dirty="0">
                <a:solidFill>
                  <a:srgbClr val="C00000"/>
                </a:solidFill>
              </a:rPr>
              <a:t>следует учиться быть послушными своим лидерам.</a:t>
            </a:r>
            <a:r>
              <a:rPr lang="en-US" sz="2800" b="1" dirty="0" smtClean="0">
                <a:solidFill>
                  <a:schemeClr val="tx1"/>
                </a:solidFill>
              </a:rPr>
              <a:t> </a:t>
            </a:r>
            <a:r>
              <a:rPr lang="en-US" sz="2800" b="1" dirty="0" smtClean="0">
                <a:solidFill>
                  <a:srgbClr val="C00000"/>
                </a:solidFill>
              </a:rPr>
              <a:t> </a:t>
            </a:r>
            <a:br>
              <a:rPr lang="en-US" sz="2800" b="1" dirty="0" smtClean="0">
                <a:solidFill>
                  <a:srgbClr val="C00000"/>
                </a:solidFill>
              </a:rPr>
            </a:br>
            <a:r>
              <a:rPr lang="en-US" sz="2400" b="1" dirty="0" smtClean="0">
                <a:solidFill>
                  <a:schemeClr val="tx1"/>
                </a:solidFill>
              </a:rPr>
              <a:t>Christians need to develop mature ways of obeying </a:t>
            </a:r>
            <a:br>
              <a:rPr lang="en-US" sz="2400" b="1" dirty="0" smtClean="0">
                <a:solidFill>
                  <a:schemeClr val="tx1"/>
                </a:solidFill>
              </a:rPr>
            </a:br>
            <a:r>
              <a:rPr lang="en-US" sz="2400" b="1" dirty="0" smtClean="0">
                <a:solidFill>
                  <a:schemeClr val="tx1"/>
                </a:solidFill>
              </a:rPr>
              <a:t>their leaders. </a:t>
            </a:r>
          </a:p>
          <a:p>
            <a:pPr marL="0" indent="0" eaLnBrk="1" hangingPunct="1">
              <a:lnSpc>
                <a:spcPct val="90000"/>
              </a:lnSpc>
              <a:buNone/>
            </a:pPr>
            <a:endParaRPr lang="en-US" sz="2800" b="1" dirty="0" smtClean="0">
              <a:solidFill>
                <a:srgbClr val="C00000"/>
              </a:solidFill>
            </a:endParaRPr>
          </a:p>
          <a:p>
            <a:pPr marL="933450" lvl="1" indent="-533400" eaLnBrk="1" hangingPunct="1">
              <a:lnSpc>
                <a:spcPct val="90000"/>
              </a:lnSpc>
              <a:buNone/>
            </a:pPr>
            <a:endParaRPr lang="en-US" sz="2400" dirty="0" smtClean="0">
              <a:solidFill>
                <a:schemeClr val="tx1"/>
              </a:solidFill>
              <a:latin typeface="+mn-lt"/>
            </a:endParaRPr>
          </a:p>
          <a:p>
            <a:pPr marL="933450" lvl="1" indent="-533400" eaLnBrk="1" hangingPunct="1">
              <a:lnSpc>
                <a:spcPct val="90000"/>
              </a:lnSpc>
              <a:buNone/>
            </a:pPr>
            <a:endParaRPr lang="en-US" sz="2400" b="1" dirty="0" smtClean="0">
              <a:solidFill>
                <a:schemeClr val="tx1"/>
              </a:solidFill>
              <a:latin typeface="+mn-lt"/>
              <a:ea typeface="+mn-ea"/>
              <a:cs typeface="+mn-cs"/>
            </a:endParaRPr>
          </a:p>
        </p:txBody>
      </p:sp>
      <p:sp>
        <p:nvSpPr>
          <p:cNvPr id="6" name="Rectangle 3"/>
          <p:cNvSpPr txBox="1">
            <a:spLocks noChangeArrowheads="1"/>
          </p:cNvSpPr>
          <p:nvPr/>
        </p:nvSpPr>
        <p:spPr bwMode="auto">
          <a:xfrm>
            <a:off x="1143000" y="457200"/>
            <a:ext cx="67056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az-Cyrl-AZ" sz="3600" b="1" kern="0" dirty="0" smtClean="0">
                <a:solidFill>
                  <a:srgbClr val="C00000"/>
                </a:solidFill>
              </a:rPr>
              <a:t>Ключевая библейская истина</a:t>
            </a:r>
            <a:endParaRPr lang="en-US" sz="3600" b="1" kern="0" dirty="0" smtClean="0">
              <a:solidFill>
                <a:srgbClr val="C00000"/>
              </a:solidFill>
            </a:endParaRPr>
          </a:p>
          <a:p>
            <a:pPr marL="0" indent="0" eaLnBrk="1" hangingPunct="1">
              <a:lnSpc>
                <a:spcPct val="90000"/>
              </a:lnSpc>
              <a:spcAft>
                <a:spcPts val="1800"/>
              </a:spcAft>
              <a:buFontTx/>
              <a:buNone/>
            </a:pPr>
            <a:r>
              <a:rPr lang="en-US" sz="2400" b="1" kern="0" dirty="0" smtClean="0"/>
              <a:t>Key Biblical Truth </a:t>
            </a:r>
          </a:p>
          <a:p>
            <a:pPr marL="933450" lvl="1" indent="-533400" eaLnBrk="1" hangingPunct="1">
              <a:lnSpc>
                <a:spcPct val="90000"/>
              </a:lnSpc>
              <a:buFontTx/>
              <a:buNone/>
            </a:pPr>
            <a:endParaRPr lang="en-US" sz="2400" b="1" kern="0" dirty="0" smtClean="0">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819400"/>
            <a:ext cx="4113087" cy="2731827"/>
          </a:xfrm>
          <a:prstGeom prst="rect">
            <a:avLst/>
          </a:prstGeom>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45CE0D63-DC30-4B0D-B5B2-0F00DF9150FC}"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620000" cy="3657600"/>
          </a:xfrm>
        </p:spPr>
        <p:txBody>
          <a:bodyPr/>
          <a:lstStyle/>
          <a:p>
            <a:pPr marL="0" indent="0">
              <a:buNone/>
            </a:pPr>
            <a:r>
              <a:rPr lang="ru-RU" b="1" dirty="0" smtClean="0">
                <a:solidFill>
                  <a:srgbClr val="C00000"/>
                </a:solidFill>
              </a:rPr>
              <a:t>Ефесянам </a:t>
            </a:r>
            <a:r>
              <a:rPr lang="ru-RU" b="1" dirty="0">
                <a:solidFill>
                  <a:srgbClr val="C00000"/>
                </a:solidFill>
              </a:rPr>
              <a:t>6:1 (Синодальный перевод)</a:t>
            </a:r>
            <a:r>
              <a:rPr lang="en-US" b="1" dirty="0">
                <a:solidFill>
                  <a:srgbClr val="C00000"/>
                </a:solidFill>
              </a:rPr>
              <a:t>  </a:t>
            </a:r>
            <a:r>
              <a:rPr lang="az-Cyrl-AZ" b="1" dirty="0">
                <a:solidFill>
                  <a:srgbClr val="C00000"/>
                </a:solidFill>
              </a:rPr>
              <a:t>дети, повинуйтесь своим родителям в Господе, ибо сего требует</a:t>
            </a:r>
            <a:r>
              <a:rPr lang="en-US" b="1" dirty="0">
                <a:solidFill>
                  <a:srgbClr val="C00000"/>
                </a:solidFill>
              </a:rPr>
              <a:t> </a:t>
            </a:r>
            <a:r>
              <a:rPr lang="az-Cyrl-AZ" b="1" dirty="0">
                <a:solidFill>
                  <a:srgbClr val="C00000"/>
                </a:solidFill>
              </a:rPr>
              <a:t> справедливость. </a:t>
            </a:r>
            <a:r>
              <a:rPr lang="en-US" b="1" dirty="0" smtClean="0">
                <a:solidFill>
                  <a:srgbClr val="C00000"/>
                </a:solidFill>
              </a:rPr>
              <a:t/>
            </a:r>
            <a:br>
              <a:rPr lang="en-US" b="1" dirty="0" smtClean="0">
                <a:solidFill>
                  <a:srgbClr val="C00000"/>
                </a:solidFill>
              </a:rPr>
            </a:br>
            <a:r>
              <a:rPr lang="en-US" sz="2400" b="1" dirty="0" smtClean="0"/>
              <a:t>Ephesians 6:1  </a:t>
            </a:r>
            <a:br>
              <a:rPr lang="en-US" sz="2400" b="1" dirty="0" smtClean="0"/>
            </a:br>
            <a:r>
              <a:rPr lang="en-US" sz="2400" b="1" dirty="0" smtClean="0"/>
              <a:t>Children</a:t>
            </a:r>
            <a:r>
              <a:rPr lang="en-US" sz="2400" b="1" dirty="0"/>
              <a:t>, as Christians, obey your parents. </a:t>
            </a:r>
            <a:r>
              <a:rPr lang="en-US" sz="2400" b="1" dirty="0" smtClean="0"/>
              <a:t/>
            </a:r>
            <a:br>
              <a:rPr lang="en-US" sz="2400" b="1" dirty="0" smtClean="0"/>
            </a:br>
            <a:r>
              <a:rPr lang="en-US" sz="2400" b="1" dirty="0" smtClean="0"/>
              <a:t>This </a:t>
            </a:r>
            <a:r>
              <a:rPr lang="en-US" sz="2400" b="1" dirty="0"/>
              <a:t>is the right thing to do</a:t>
            </a:r>
            <a:r>
              <a:rPr lang="en-US" sz="2400" b="1" dirty="0" smtClean="0"/>
              <a:t>.</a:t>
            </a:r>
          </a:p>
        </p:txBody>
      </p:sp>
      <p:sp>
        <p:nvSpPr>
          <p:cNvPr id="5" name="Content Placeholder 2"/>
          <p:cNvSpPr txBox="1">
            <a:spLocks/>
          </p:cNvSpPr>
          <p:nvPr/>
        </p:nvSpPr>
        <p:spPr bwMode="auto">
          <a:xfrm>
            <a:off x="1066800" y="457200"/>
            <a:ext cx="7620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ru-RU" sz="3600" b="1" kern="0" dirty="0" smtClean="0">
                <a:solidFill>
                  <a:srgbClr val="C00000"/>
                </a:solidFill>
              </a:rPr>
              <a:t>Ключевое место Писания: </a:t>
            </a:r>
            <a:r>
              <a:rPr lang="en-US" b="1" kern="0" dirty="0" smtClean="0">
                <a:solidFill>
                  <a:srgbClr val="C00000"/>
                </a:solidFill>
              </a:rPr>
              <a:t/>
            </a:r>
            <a:br>
              <a:rPr lang="en-US" b="1" kern="0" dirty="0" smtClean="0">
                <a:solidFill>
                  <a:srgbClr val="C00000"/>
                </a:solidFill>
              </a:rPr>
            </a:br>
            <a:r>
              <a:rPr lang="en-US" sz="2400" b="1" kern="0" dirty="0" smtClean="0"/>
              <a:t>Key Verse:</a:t>
            </a: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31</a:t>
            </a:fld>
            <a:endParaRPr lang="en-US"/>
          </a:p>
        </p:txBody>
      </p:sp>
    </p:spTree>
    <p:extLst>
      <p:ext uri="{BB962C8B-B14F-4D97-AF65-F5344CB8AC3E}">
        <p14:creationId xmlns:p14="http://schemas.microsoft.com/office/powerpoint/2010/main" val="500843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447800"/>
          </a:xfrm>
        </p:spPr>
        <p:txBody>
          <a:bodyPr/>
          <a:lstStyle/>
          <a:p>
            <a:r>
              <a:rPr lang="az-Cyrl-AZ" sz="3600" b="1" dirty="0">
                <a:solidFill>
                  <a:srgbClr val="C00000"/>
                </a:solidFill>
              </a:rPr>
              <a:t>Три </a:t>
            </a:r>
            <a:r>
              <a:rPr lang="az-Cyrl-AZ" sz="3600" b="1" dirty="0" smtClean="0">
                <a:solidFill>
                  <a:srgbClr val="C00000"/>
                </a:solidFill>
              </a:rPr>
              <a:t>уровн</a:t>
            </a:r>
            <a:r>
              <a:rPr lang="az-Cyrl-AZ" sz="3600" b="1" dirty="0">
                <a:solidFill>
                  <a:srgbClr val="C00000"/>
                </a:solidFill>
              </a:rPr>
              <a:t>я</a:t>
            </a:r>
            <a:r>
              <a:rPr lang="az-Cyrl-AZ" sz="3600" b="1" dirty="0" smtClean="0">
                <a:solidFill>
                  <a:srgbClr val="C00000"/>
                </a:solidFill>
              </a:rPr>
              <a:t> </a:t>
            </a:r>
            <a:r>
              <a:rPr lang="az-Cyrl-AZ" sz="3600" b="1" dirty="0">
                <a:solidFill>
                  <a:srgbClr val="C00000"/>
                </a:solidFill>
              </a:rPr>
              <a:t>повиновения</a:t>
            </a:r>
            <a:r>
              <a:rPr lang="en-US" sz="3600" b="1" dirty="0">
                <a:solidFill>
                  <a:srgbClr val="C00000"/>
                </a:solidFill>
              </a:rPr>
              <a:t/>
            </a:r>
            <a:br>
              <a:rPr lang="en-US" sz="3600" b="1" dirty="0">
                <a:solidFill>
                  <a:srgbClr val="C00000"/>
                </a:solidFill>
              </a:rPr>
            </a:br>
            <a:r>
              <a:rPr lang="en-US" sz="2400" b="1" dirty="0" smtClean="0"/>
              <a:t>Three Levels of Obedience </a:t>
            </a:r>
            <a:endParaRPr lang="en-US" sz="2400" b="1" dirty="0">
              <a:solidFill>
                <a:srgbClr val="C00000"/>
              </a:solidFill>
            </a:endParaRPr>
          </a:p>
        </p:txBody>
      </p:sp>
      <p:sp>
        <p:nvSpPr>
          <p:cNvPr id="3" name="Content Placeholder 2"/>
          <p:cNvSpPr>
            <a:spLocks noGrp="1"/>
          </p:cNvSpPr>
          <p:nvPr>
            <p:ph idx="1"/>
          </p:nvPr>
        </p:nvSpPr>
        <p:spPr>
          <a:xfrm>
            <a:off x="1066800" y="1752600"/>
            <a:ext cx="7620000" cy="4800600"/>
          </a:xfrm>
        </p:spPr>
        <p:txBody>
          <a:bodyPr/>
          <a:lstStyle/>
          <a:p>
            <a:pPr marL="0" indent="0">
              <a:spcAft>
                <a:spcPts val="1800"/>
              </a:spcAft>
              <a:buNone/>
            </a:pPr>
            <a:r>
              <a:rPr lang="ru-RU" b="1" dirty="0" smtClean="0">
                <a:solidFill>
                  <a:srgbClr val="C00000"/>
                </a:solidFill>
              </a:rPr>
              <a:t>Уровень </a:t>
            </a:r>
            <a:r>
              <a:rPr lang="en-US" b="1" dirty="0" smtClean="0">
                <a:solidFill>
                  <a:srgbClr val="C00000"/>
                </a:solidFill>
              </a:rPr>
              <a:t>1. </a:t>
            </a:r>
            <a:r>
              <a:rPr lang="ru-RU" b="1" dirty="0">
                <a:solidFill>
                  <a:srgbClr val="C00000"/>
                </a:solidFill>
              </a:rPr>
              <a:t>подчиняться, потому что вы сказали, чтобы сделать </a:t>
            </a:r>
            <a:r>
              <a:rPr lang="ru-RU" b="1" dirty="0" smtClean="0">
                <a:solidFill>
                  <a:srgbClr val="C00000"/>
                </a:solidFill>
              </a:rPr>
              <a:t>это</a:t>
            </a:r>
            <a:r>
              <a:rPr lang="en-US" b="1" dirty="0" smtClean="0">
                <a:solidFill>
                  <a:srgbClr val="C00000"/>
                </a:solidFill>
              </a:rPr>
              <a:t/>
            </a:r>
            <a:br>
              <a:rPr lang="en-US" b="1" dirty="0" smtClean="0">
                <a:solidFill>
                  <a:srgbClr val="C00000"/>
                </a:solidFill>
              </a:rPr>
            </a:br>
            <a:r>
              <a:rPr lang="en-US" sz="2400" b="1" dirty="0"/>
              <a:t>Level 1.  </a:t>
            </a:r>
            <a:r>
              <a:rPr lang="en-US" sz="2400" b="1" dirty="0" smtClean="0"/>
              <a:t/>
            </a:r>
            <a:br>
              <a:rPr lang="en-US" sz="2400" b="1" dirty="0" smtClean="0"/>
            </a:br>
            <a:r>
              <a:rPr lang="en-US" sz="2400" b="1" dirty="0" smtClean="0"/>
              <a:t>Obey </a:t>
            </a:r>
            <a:r>
              <a:rPr lang="en-US" sz="2400" b="1" dirty="0"/>
              <a:t>because you were told to do it.</a:t>
            </a:r>
            <a:endParaRPr lang="en-US" b="1" dirty="0" smtClean="0">
              <a:solidFill>
                <a:srgbClr val="C00000"/>
              </a:solidFill>
            </a:endParaRPr>
          </a:p>
          <a:p>
            <a:pPr marL="465138" indent="-465138">
              <a:spcAft>
                <a:spcPts val="1800"/>
              </a:spcAft>
              <a:buNone/>
            </a:pPr>
            <a:r>
              <a:rPr lang="en-US" sz="2800" b="1" dirty="0" smtClean="0"/>
              <a:t>A. </a:t>
            </a:r>
            <a:r>
              <a:rPr lang="az-Cyrl-AZ" sz="2800" b="1" dirty="0">
                <a:solidFill>
                  <a:srgbClr val="C00000"/>
                </a:solidFill>
              </a:rPr>
              <a:t>Не </a:t>
            </a:r>
            <a:r>
              <a:rPr lang="en-US" sz="2800" b="1" dirty="0">
                <a:solidFill>
                  <a:srgbClr val="C00000"/>
                </a:solidFill>
              </a:rPr>
              <a:t> </a:t>
            </a:r>
            <a:r>
              <a:rPr lang="az-Cyrl-AZ" sz="2800" b="1" dirty="0">
                <a:solidFill>
                  <a:srgbClr val="C00000"/>
                </a:solidFill>
              </a:rPr>
              <a:t>жалуйся. </a:t>
            </a:r>
            <a:r>
              <a:rPr lang="en-US" sz="2800" b="1" dirty="0" smtClean="0">
                <a:solidFill>
                  <a:srgbClr val="C00000"/>
                </a:solidFill>
              </a:rPr>
              <a:t>   </a:t>
            </a:r>
            <a:r>
              <a:rPr lang="az-Cyrl-AZ" sz="2800" b="1" dirty="0" smtClean="0">
                <a:solidFill>
                  <a:srgbClr val="C00000"/>
                </a:solidFill>
              </a:rPr>
              <a:t>Филиппийцам </a:t>
            </a:r>
            <a:r>
              <a:rPr lang="az-Cyrl-AZ" sz="2800" b="1" dirty="0">
                <a:solidFill>
                  <a:srgbClr val="C00000"/>
                </a:solidFill>
              </a:rPr>
              <a:t>2:14-15 </a:t>
            </a:r>
            <a:r>
              <a:rPr lang="en-US" sz="2800" b="1" dirty="0" smtClean="0">
                <a:solidFill>
                  <a:srgbClr val="C00000"/>
                </a:solidFill>
              </a:rPr>
              <a:t/>
            </a:r>
            <a:br>
              <a:rPr lang="en-US" sz="2800" b="1" dirty="0" smtClean="0">
                <a:solidFill>
                  <a:srgbClr val="C00000"/>
                </a:solidFill>
              </a:rPr>
            </a:br>
            <a:r>
              <a:rPr lang="en-US" sz="2400" b="1" dirty="0" smtClean="0"/>
              <a:t>Don’t complain.    Philippians 2:14,15</a:t>
            </a:r>
            <a:endParaRPr lang="en-US" sz="2800" b="1" dirty="0" smtClean="0">
              <a:solidFill>
                <a:srgbClr val="C00000"/>
              </a:solidFill>
            </a:endParaRPr>
          </a:p>
          <a:p>
            <a:pPr marL="465138" indent="-465138">
              <a:buNone/>
            </a:pPr>
            <a:r>
              <a:rPr lang="az-Cyrl-AZ" sz="2800" b="1" dirty="0">
                <a:solidFill>
                  <a:srgbClr val="C00000"/>
                </a:solidFill>
              </a:rPr>
              <a:t>Б.</a:t>
            </a:r>
            <a:r>
              <a:rPr lang="en-US" sz="2800" b="1" dirty="0">
                <a:solidFill>
                  <a:srgbClr val="C00000"/>
                </a:solidFill>
              </a:rPr>
              <a:t> </a:t>
            </a:r>
            <a:r>
              <a:rPr lang="ru-RU" sz="2800" b="1" dirty="0">
                <a:solidFill>
                  <a:srgbClr val="C00000"/>
                </a:solidFill>
              </a:rPr>
              <a:t>Не вступай в перепалку и не спорь со своим лидером. </a:t>
            </a:r>
            <a:r>
              <a:rPr lang="en-US" sz="2800" b="1" dirty="0" smtClean="0">
                <a:solidFill>
                  <a:srgbClr val="C00000"/>
                </a:solidFill>
              </a:rPr>
              <a:t>   </a:t>
            </a:r>
            <a:r>
              <a:rPr lang="ru-RU" sz="2800" b="1" dirty="0" smtClean="0">
                <a:solidFill>
                  <a:srgbClr val="C00000"/>
                </a:solidFill>
              </a:rPr>
              <a:t>Евреям </a:t>
            </a:r>
            <a:r>
              <a:rPr lang="ru-RU" sz="2800" b="1" dirty="0">
                <a:solidFill>
                  <a:srgbClr val="C00000"/>
                </a:solidFill>
              </a:rPr>
              <a:t>13:17 </a:t>
            </a:r>
            <a:r>
              <a:rPr lang="en-US" sz="2800" b="1" dirty="0" smtClean="0">
                <a:solidFill>
                  <a:srgbClr val="C00000"/>
                </a:solidFill>
              </a:rPr>
              <a:t/>
            </a:r>
            <a:br>
              <a:rPr lang="en-US" sz="2800" b="1" dirty="0" smtClean="0">
                <a:solidFill>
                  <a:srgbClr val="C00000"/>
                </a:solidFill>
              </a:rPr>
            </a:br>
            <a:r>
              <a:rPr lang="en-US" sz="2400" b="1" dirty="0" smtClean="0"/>
              <a:t>Don’t </a:t>
            </a:r>
            <a:r>
              <a:rPr lang="en-US" sz="2400" b="1" dirty="0"/>
              <a:t>talk back or argue with your </a:t>
            </a:r>
            <a:r>
              <a:rPr lang="en-US" sz="2400" b="1" dirty="0" smtClean="0"/>
              <a:t>leader. </a:t>
            </a:r>
            <a:br>
              <a:rPr lang="en-US" sz="2400" b="1" dirty="0" smtClean="0"/>
            </a:br>
            <a:r>
              <a:rPr lang="en-US" sz="2400" b="1" dirty="0" smtClean="0"/>
              <a:t>Hebrews 13:17</a:t>
            </a:r>
            <a:endParaRPr lang="en-US" sz="2400" b="1" dirty="0">
              <a:solidFill>
                <a:srgbClr val="C00000"/>
              </a:solidFill>
            </a:endParaRPr>
          </a:p>
          <a:p>
            <a:pPr marL="465138" indent="-465138"/>
            <a:endParaRPr lang="en-US" sz="2800" dirty="0" smtClean="0">
              <a:solidFill>
                <a:srgbClr val="C00000"/>
              </a:solidFill>
            </a:endParaRPr>
          </a:p>
          <a:p>
            <a:pPr marL="465138" indent="-465138"/>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438400"/>
            <a:ext cx="1676400" cy="1251712"/>
          </a:xfrm>
          <a:prstGeom prst="rect">
            <a:avLst/>
          </a:prstGeom>
        </p:spPr>
      </p:pic>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32</a:t>
            </a:fld>
            <a:endParaRPr lang="en-US"/>
          </a:p>
        </p:txBody>
      </p:sp>
    </p:spTree>
    <p:extLst>
      <p:ext uri="{BB962C8B-B14F-4D97-AF65-F5344CB8AC3E}">
        <p14:creationId xmlns:p14="http://schemas.microsoft.com/office/powerpoint/2010/main" val="40250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3581400"/>
          </a:xfrm>
        </p:spPr>
        <p:txBody>
          <a:bodyPr/>
          <a:lstStyle/>
          <a:p>
            <a:pPr lvl="0">
              <a:spcBef>
                <a:spcPct val="20000"/>
              </a:spcBef>
              <a:spcAft>
                <a:spcPts val="1800"/>
              </a:spcAft>
            </a:pPr>
            <a:r>
              <a:rPr lang="ru-RU" sz="3200" b="1" dirty="0">
                <a:solidFill>
                  <a:srgbClr val="C00000"/>
                </a:solidFill>
                <a:ea typeface="+mn-ea"/>
                <a:cs typeface="+mn-cs"/>
              </a:rPr>
              <a:t>Уровень </a:t>
            </a:r>
            <a:r>
              <a:rPr lang="en-US" sz="3200" b="1" dirty="0">
                <a:solidFill>
                  <a:srgbClr val="C00000"/>
                </a:solidFill>
                <a:ea typeface="+mn-ea"/>
                <a:cs typeface="+mn-cs"/>
              </a:rPr>
              <a:t>1. </a:t>
            </a:r>
            <a:r>
              <a:rPr lang="ru-RU" sz="3200" b="1" dirty="0">
                <a:solidFill>
                  <a:srgbClr val="C00000"/>
                </a:solidFill>
                <a:ea typeface="+mn-ea"/>
                <a:cs typeface="+mn-cs"/>
              </a:rPr>
              <a:t>подчиняться, потому что </a:t>
            </a:r>
            <a:r>
              <a:rPr lang="ru-RU" sz="3200" b="1" dirty="0" smtClean="0">
                <a:solidFill>
                  <a:srgbClr val="C00000"/>
                </a:solidFill>
                <a:ea typeface="+mn-ea"/>
                <a:cs typeface="+mn-cs"/>
              </a:rPr>
              <a:t>в</a:t>
            </a:r>
            <a:r>
              <a:rPr lang="ru-RU" sz="3200" b="1" dirty="0" smtClean="0">
                <a:solidFill>
                  <a:srgbClr val="C00000"/>
                </a:solidFill>
              </a:rPr>
              <a:t>а</a:t>
            </a:r>
            <a:r>
              <a:rPr lang="ru-RU" sz="3200" b="1" dirty="0">
                <a:solidFill>
                  <a:srgbClr val="C00000"/>
                </a:solidFill>
              </a:rPr>
              <a:t>м</a:t>
            </a:r>
            <a:r>
              <a:rPr lang="ru-RU" sz="3200" b="1" dirty="0" smtClean="0">
                <a:solidFill>
                  <a:srgbClr val="C00000"/>
                </a:solidFill>
                <a:ea typeface="+mn-ea"/>
                <a:cs typeface="+mn-cs"/>
              </a:rPr>
              <a:t> сказали</a:t>
            </a:r>
            <a:r>
              <a:rPr lang="en-US" sz="3200" b="1" dirty="0" smtClean="0">
                <a:solidFill>
                  <a:srgbClr val="C00000"/>
                </a:solidFill>
                <a:ea typeface="+mn-ea"/>
                <a:cs typeface="+mn-cs"/>
              </a:rPr>
              <a:t> </a:t>
            </a:r>
            <a:r>
              <a:rPr lang="ru-RU" sz="3200" b="1" dirty="0" smtClean="0">
                <a:solidFill>
                  <a:srgbClr val="C00000"/>
                </a:solidFill>
                <a:ea typeface="+mn-ea"/>
                <a:cs typeface="+mn-cs"/>
              </a:rPr>
              <a:t>сделать </a:t>
            </a:r>
            <a:r>
              <a:rPr lang="ru-RU" sz="3200" b="1" dirty="0">
                <a:solidFill>
                  <a:srgbClr val="C00000"/>
                </a:solidFill>
                <a:ea typeface="+mn-ea"/>
                <a:cs typeface="+mn-cs"/>
              </a:rPr>
              <a:t>это</a:t>
            </a:r>
            <a:r>
              <a:rPr lang="en-US" sz="3200" b="1" dirty="0">
                <a:solidFill>
                  <a:srgbClr val="C00000"/>
                </a:solidFill>
                <a:ea typeface="+mn-ea"/>
                <a:cs typeface="+mn-cs"/>
              </a:rPr>
              <a:t/>
            </a:r>
            <a:br>
              <a:rPr lang="en-US" sz="3200" b="1" dirty="0">
                <a:solidFill>
                  <a:srgbClr val="C00000"/>
                </a:solidFill>
                <a:ea typeface="+mn-ea"/>
                <a:cs typeface="+mn-cs"/>
              </a:rPr>
            </a:br>
            <a:r>
              <a:rPr lang="en-US" sz="2400" b="1" dirty="0">
                <a:solidFill>
                  <a:srgbClr val="000000"/>
                </a:solidFill>
                <a:ea typeface="+mn-ea"/>
                <a:cs typeface="+mn-cs"/>
              </a:rPr>
              <a:t>Level 1.  Obey because you were told to do it.</a:t>
            </a:r>
            <a:r>
              <a:rPr lang="en-US" sz="3200" b="1" dirty="0">
                <a:solidFill>
                  <a:srgbClr val="C00000"/>
                </a:solidFill>
                <a:ea typeface="+mn-ea"/>
                <a:cs typeface="+mn-cs"/>
              </a:rPr>
              <a:t/>
            </a:r>
            <a:br>
              <a:rPr lang="en-US" sz="3200" b="1" dirty="0">
                <a:solidFill>
                  <a:srgbClr val="C00000"/>
                </a:solidFill>
                <a:ea typeface="+mn-ea"/>
                <a:cs typeface="+mn-cs"/>
              </a:rPr>
            </a:br>
            <a:endParaRPr lang="en-US" dirty="0"/>
          </a:p>
        </p:txBody>
      </p:sp>
      <p:sp>
        <p:nvSpPr>
          <p:cNvPr id="3" name="Content Placeholder 2"/>
          <p:cNvSpPr>
            <a:spLocks noGrp="1"/>
          </p:cNvSpPr>
          <p:nvPr>
            <p:ph idx="1"/>
          </p:nvPr>
        </p:nvSpPr>
        <p:spPr>
          <a:xfrm>
            <a:off x="1066800" y="2057400"/>
            <a:ext cx="4876800" cy="4343400"/>
          </a:xfrm>
        </p:spPr>
        <p:txBody>
          <a:bodyPr/>
          <a:lstStyle/>
          <a:p>
            <a:pPr marL="465138" indent="-465138">
              <a:spcAft>
                <a:spcPts val="1800"/>
              </a:spcAft>
              <a:buNone/>
            </a:pPr>
            <a:r>
              <a:rPr lang="ru-RU" sz="2800" b="1" dirty="0">
                <a:solidFill>
                  <a:srgbClr val="C00000"/>
                </a:solidFill>
              </a:rPr>
              <a:t>В. </a:t>
            </a:r>
            <a:r>
              <a:rPr lang="en-US" sz="2800" b="1" dirty="0">
                <a:solidFill>
                  <a:srgbClr val="C00000"/>
                </a:solidFill>
              </a:rPr>
              <a:t> </a:t>
            </a:r>
            <a:r>
              <a:rPr lang="ru-RU" sz="2800" b="1" dirty="0">
                <a:solidFill>
                  <a:srgbClr val="C00000"/>
                </a:solidFill>
              </a:rPr>
              <a:t>Делайте (работу) так хорошо, как только можете. </a:t>
            </a:r>
            <a:r>
              <a:rPr lang="en-US" sz="2800" b="1" dirty="0" smtClean="0">
                <a:solidFill>
                  <a:srgbClr val="C00000"/>
                </a:solidFill>
              </a:rPr>
              <a:t> </a:t>
            </a:r>
            <a:r>
              <a:rPr lang="ru-RU" sz="2800" b="1" dirty="0" smtClean="0">
                <a:solidFill>
                  <a:srgbClr val="C00000"/>
                </a:solidFill>
              </a:rPr>
              <a:t>Колоссянам </a:t>
            </a:r>
            <a:r>
              <a:rPr lang="ru-RU" sz="2800" b="1" dirty="0">
                <a:solidFill>
                  <a:srgbClr val="C00000"/>
                </a:solidFill>
              </a:rPr>
              <a:t>3:23 </a:t>
            </a:r>
            <a:r>
              <a:rPr lang="en-US" sz="2400" b="1" dirty="0" smtClean="0"/>
              <a:t>Do </a:t>
            </a:r>
            <a:r>
              <a:rPr lang="en-US" sz="2400" b="1" dirty="0"/>
              <a:t>the job the best you can</a:t>
            </a:r>
            <a:r>
              <a:rPr lang="en-US" sz="2400" b="1" dirty="0" smtClean="0"/>
              <a:t>. Colossians 3:23</a:t>
            </a:r>
            <a:endParaRPr lang="en-US" sz="2800" b="1" dirty="0" smtClean="0"/>
          </a:p>
          <a:p>
            <a:pPr marL="465138" indent="-465138">
              <a:buNone/>
            </a:pPr>
            <a:r>
              <a:rPr lang="ru-RU" sz="2800" b="1" dirty="0" smtClean="0">
                <a:solidFill>
                  <a:srgbClr val="C00000"/>
                </a:solidFill>
              </a:rPr>
              <a:t>Г</a:t>
            </a:r>
            <a:r>
              <a:rPr lang="ru-RU" sz="2800" b="1" dirty="0">
                <a:solidFill>
                  <a:srgbClr val="C00000"/>
                </a:solidFill>
              </a:rPr>
              <a:t>. </a:t>
            </a:r>
            <a:r>
              <a:rPr lang="en-US" sz="2800" b="1" dirty="0" smtClean="0">
                <a:solidFill>
                  <a:srgbClr val="C00000"/>
                </a:solidFill>
              </a:rPr>
              <a:t>	</a:t>
            </a:r>
            <a:r>
              <a:rPr lang="ru-RU" sz="2800" b="1" dirty="0" smtClean="0">
                <a:solidFill>
                  <a:srgbClr val="C00000"/>
                </a:solidFill>
              </a:rPr>
              <a:t>Учись </a:t>
            </a:r>
            <a:r>
              <a:rPr lang="ru-RU" sz="2800" b="1" dirty="0">
                <a:solidFill>
                  <a:srgbClr val="C00000"/>
                </a:solidFill>
              </a:rPr>
              <a:t>получать удовольствие от послушания</a:t>
            </a:r>
            <a:r>
              <a:rPr lang="ru-RU"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Learn to enjoy obeying.</a:t>
            </a:r>
            <a:endParaRPr lang="en-US" sz="2800" b="1" dirty="0">
              <a:solidFill>
                <a:srgbClr val="C00000"/>
              </a:solidFill>
            </a:endParaRPr>
          </a:p>
          <a:p>
            <a:endParaRPr lang="en-US" b="1" dirty="0">
              <a:solidFill>
                <a:srgbClr val="C00000"/>
              </a:solidFill>
            </a:endParaRPr>
          </a:p>
        </p:txBody>
      </p:sp>
      <p:pic>
        <p:nvPicPr>
          <p:cNvPr id="1026" name="Picture 2" descr="C:\Users\tim.hanson\Desktop\snips, 2116\Capture 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66988" y="2869657"/>
            <a:ext cx="2672212" cy="312633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33</a:t>
            </a:fld>
            <a:endParaRPr lang="en-US"/>
          </a:p>
        </p:txBody>
      </p:sp>
    </p:spTree>
    <p:extLst>
      <p:ext uri="{BB962C8B-B14F-4D97-AF65-F5344CB8AC3E}">
        <p14:creationId xmlns:p14="http://schemas.microsoft.com/office/powerpoint/2010/main" val="17478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solidFill>
                  <a:srgbClr val="C00000"/>
                </a:solidFill>
              </a:rPr>
              <a:t>Слепое послушание </a:t>
            </a:r>
            <a:r>
              <a:rPr lang="en-US" b="1" dirty="0" smtClean="0">
                <a:solidFill>
                  <a:srgbClr val="C00000"/>
                </a:solidFill>
              </a:rPr>
              <a:t/>
            </a:r>
            <a:br>
              <a:rPr lang="en-US" b="1" dirty="0" smtClean="0">
                <a:solidFill>
                  <a:srgbClr val="C00000"/>
                </a:solidFill>
              </a:rPr>
            </a:br>
            <a:r>
              <a:rPr lang="en-US" sz="2400" b="1" dirty="0" smtClean="0"/>
              <a:t>Blind Obedience</a:t>
            </a:r>
            <a:endParaRPr lang="en-US" sz="2400" b="1" dirty="0"/>
          </a:p>
        </p:txBody>
      </p:sp>
      <p:sp>
        <p:nvSpPr>
          <p:cNvPr id="3" name="Content Placeholder 2"/>
          <p:cNvSpPr>
            <a:spLocks noGrp="1"/>
          </p:cNvSpPr>
          <p:nvPr>
            <p:ph idx="1"/>
          </p:nvPr>
        </p:nvSpPr>
        <p:spPr>
          <a:xfrm>
            <a:off x="4495800" y="4800600"/>
            <a:ext cx="4191000" cy="1066800"/>
          </a:xfrm>
        </p:spPr>
        <p:txBody>
          <a:bodyPr/>
          <a:lstStyle/>
          <a:p>
            <a:r>
              <a:rPr lang="ru-RU" dirty="0" smtClean="0">
                <a:solidFill>
                  <a:srgbClr val="C00000"/>
                </a:solidFill>
              </a:rPr>
              <a:t>внимательно</a:t>
            </a:r>
            <a:r>
              <a:rPr lang="ru-RU" dirty="0">
                <a:solidFill>
                  <a:srgbClr val="C00000"/>
                </a:solidFill>
              </a:rPr>
              <a:t>е</a:t>
            </a:r>
            <a:r>
              <a:rPr lang="ru-RU" dirty="0" smtClean="0">
                <a:solidFill>
                  <a:srgbClr val="C00000"/>
                </a:solidFill>
              </a:rPr>
              <a:t> послушани</a:t>
            </a:r>
            <a:r>
              <a:rPr lang="ru-RU" dirty="0">
                <a:solidFill>
                  <a:srgbClr val="C00000"/>
                </a:solidFill>
              </a:rPr>
              <a:t>е</a:t>
            </a:r>
            <a:r>
              <a:rPr lang="en-US" dirty="0" smtClean="0">
                <a:solidFill>
                  <a:srgbClr val="C00000"/>
                </a:solidFill>
              </a:rPr>
              <a:t> </a:t>
            </a:r>
            <a:br>
              <a:rPr lang="en-US" dirty="0" smtClean="0">
                <a:solidFill>
                  <a:srgbClr val="C00000"/>
                </a:solidFill>
              </a:rPr>
            </a:br>
            <a:r>
              <a:rPr lang="en-US" sz="2400" dirty="0" smtClean="0"/>
              <a:t>Careful </a:t>
            </a:r>
            <a:r>
              <a:rPr lang="en-US" sz="2400" dirty="0"/>
              <a:t>obedience</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732" y="2215425"/>
            <a:ext cx="3083268" cy="2051775"/>
          </a:xfrm>
          <a:prstGeom prst="rect">
            <a:avLst/>
          </a:prstGeom>
          <a:ln w="3175">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6981" b="19874"/>
          <a:stretch/>
        </p:blipFill>
        <p:spPr>
          <a:xfrm>
            <a:off x="5181600" y="2477873"/>
            <a:ext cx="2571270" cy="2107325"/>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EFD9B3EC-B525-4D23-A873-EEC5909E25EF}" type="slidenum">
              <a:rPr lang="en-US" smtClean="0"/>
              <a:pPr>
                <a:defRPr/>
              </a:pPr>
              <a:t>34</a:t>
            </a:fld>
            <a:endParaRPr lang="en-US"/>
          </a:p>
        </p:txBody>
      </p:sp>
    </p:spTree>
    <p:extLst>
      <p:ext uri="{BB962C8B-B14F-4D97-AF65-F5344CB8AC3E}">
        <p14:creationId xmlns:p14="http://schemas.microsoft.com/office/powerpoint/2010/main" val="10479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949" y="4354576"/>
            <a:ext cx="2988334" cy="2231289"/>
          </a:xfrm>
          <a:prstGeom prst="rect">
            <a:avLst/>
          </a:prstGeom>
        </p:spPr>
      </p:pic>
      <p:sp>
        <p:nvSpPr>
          <p:cNvPr id="10242" name="Rectangle 2"/>
          <p:cNvSpPr>
            <a:spLocks noGrp="1" noChangeArrowheads="1"/>
          </p:cNvSpPr>
          <p:nvPr>
            <p:ph type="title"/>
          </p:nvPr>
        </p:nvSpPr>
        <p:spPr>
          <a:xfrm>
            <a:off x="1066800" y="533400"/>
            <a:ext cx="7620000" cy="1143000"/>
          </a:xfrm>
        </p:spPr>
        <p:txBody>
          <a:bodyPr/>
          <a:lstStyle/>
          <a:p>
            <a:pPr eaLnBrk="1" hangingPunct="1"/>
            <a:r>
              <a:rPr lang="ru-RU" sz="3600" b="1" dirty="0">
                <a:solidFill>
                  <a:srgbClr val="C00000"/>
                </a:solidFill>
              </a:rPr>
              <a:t>Три </a:t>
            </a:r>
            <a:r>
              <a:rPr lang="ru-RU" sz="3600" b="1" dirty="0" smtClean="0">
                <a:solidFill>
                  <a:srgbClr val="C00000"/>
                </a:solidFill>
              </a:rPr>
              <a:t>уровн</a:t>
            </a:r>
            <a:r>
              <a:rPr lang="ru-RU" sz="3600" b="1" dirty="0">
                <a:solidFill>
                  <a:srgbClr val="C00000"/>
                </a:solidFill>
              </a:rPr>
              <a:t>я</a:t>
            </a:r>
            <a:r>
              <a:rPr lang="ru-RU" sz="3600" b="1" dirty="0" smtClean="0">
                <a:solidFill>
                  <a:srgbClr val="C00000"/>
                </a:solidFill>
              </a:rPr>
              <a:t> повиновения</a:t>
            </a:r>
            <a:r>
              <a:rPr lang="en-US" sz="3600" b="1" dirty="0" smtClean="0">
                <a:solidFill>
                  <a:srgbClr val="C00000"/>
                </a:solidFill>
              </a:rPr>
              <a:t/>
            </a:r>
            <a:br>
              <a:rPr lang="en-US" sz="3600" b="1" dirty="0" smtClean="0">
                <a:solidFill>
                  <a:srgbClr val="C00000"/>
                </a:solidFill>
              </a:rPr>
            </a:br>
            <a:r>
              <a:rPr lang="ru-RU" sz="2400" b="1" dirty="0" smtClean="0"/>
              <a:t>Three </a:t>
            </a:r>
            <a:r>
              <a:rPr lang="ru-RU" sz="2400" b="1" dirty="0"/>
              <a:t>Levels of </a:t>
            </a:r>
            <a:r>
              <a:rPr lang="ru-RU" sz="2400" b="1" dirty="0" smtClean="0"/>
              <a:t>Obedience</a:t>
            </a:r>
            <a:endParaRPr lang="en-US" sz="3600" b="1" dirty="0" smtClean="0">
              <a:solidFill>
                <a:srgbClr val="C00000"/>
              </a:solidFill>
            </a:endParaRPr>
          </a:p>
        </p:txBody>
      </p:sp>
      <p:sp>
        <p:nvSpPr>
          <p:cNvPr id="18435" name="WordArt 3"/>
          <p:cNvSpPr>
            <a:spLocks noChangeArrowheads="1" noChangeShapeType="1" noTextEdit="1"/>
          </p:cNvSpPr>
          <p:nvPr/>
        </p:nvSpPr>
        <p:spPr bwMode="auto">
          <a:xfrm>
            <a:off x="1403949" y="1828800"/>
            <a:ext cx="6667500" cy="828675"/>
          </a:xfrm>
          <a:prstGeom prst="rect">
            <a:avLst/>
          </a:prstGeom>
        </p:spPr>
        <p:txBody>
          <a:bodyPr wrap="none" fromWordArt="1">
            <a:prstTxWarp prst="textPlain">
              <a:avLst>
                <a:gd name="adj" fmla="val 50000"/>
              </a:avLst>
            </a:prstTxWarp>
          </a:bodyPr>
          <a:lstStyle/>
          <a:p>
            <a:pPr algn="ctr">
              <a:defRPr/>
            </a:pP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0244" name="WordArt 4"/>
          <p:cNvSpPr>
            <a:spLocks noChangeArrowheads="1" noChangeShapeType="1" noTextEdit="1"/>
          </p:cNvSpPr>
          <p:nvPr/>
        </p:nvSpPr>
        <p:spPr bwMode="auto">
          <a:xfrm>
            <a:off x="1403949" y="4556454"/>
            <a:ext cx="6019800" cy="828675"/>
          </a:xfrm>
          <a:prstGeom prst="rect">
            <a:avLst/>
          </a:prstGeom>
        </p:spPr>
        <p:txBody>
          <a:bodyPr wrap="none" fromWordArt="1">
            <a:prstTxWarp prst="textPlain">
              <a:avLst>
                <a:gd name="adj" fmla="val 48280"/>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0246" name="WordArt 6"/>
          <p:cNvSpPr>
            <a:spLocks noChangeArrowheads="1" noChangeShapeType="1" noTextEdit="1"/>
          </p:cNvSpPr>
          <p:nvPr/>
        </p:nvSpPr>
        <p:spPr bwMode="auto">
          <a:xfrm>
            <a:off x="3962400" y="4876800"/>
            <a:ext cx="1952625" cy="828675"/>
          </a:xfrm>
          <a:prstGeom prst="rect">
            <a:avLst/>
          </a:prstGeom>
        </p:spPr>
        <p:txBody>
          <a:bodyPr wrap="none" fromWordArt="1">
            <a:prstTxWarp prst="textPlain">
              <a:avLst>
                <a:gd name="adj" fmla="val 50000"/>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2" name="Rectangle 1"/>
          <p:cNvSpPr/>
          <p:nvPr/>
        </p:nvSpPr>
        <p:spPr>
          <a:xfrm>
            <a:off x="1447800" y="2090172"/>
            <a:ext cx="6858000" cy="2539157"/>
          </a:xfrm>
          <a:prstGeom prst="rect">
            <a:avLst/>
          </a:prstGeom>
        </p:spPr>
        <p:txBody>
          <a:bodyPr wrap="square">
            <a:spAutoFit/>
          </a:bodyPr>
          <a:lstStyle/>
          <a:p>
            <a:pPr>
              <a:spcAft>
                <a:spcPts val="1800"/>
              </a:spcAft>
            </a:pPr>
            <a:r>
              <a:rPr lang="ru-RU" sz="3200" b="1" dirty="0">
                <a:solidFill>
                  <a:srgbClr val="C00000"/>
                </a:solidFill>
              </a:rPr>
              <a:t>Уровень 2. Будь послушен и выясни основную</a:t>
            </a:r>
            <a:r>
              <a:rPr lang="en-US" sz="3200" b="1" dirty="0">
                <a:solidFill>
                  <a:srgbClr val="C00000"/>
                </a:solidFill>
              </a:rPr>
              <a:t> </a:t>
            </a:r>
            <a:r>
              <a:rPr lang="ru-RU" sz="3200" b="1" dirty="0">
                <a:solidFill>
                  <a:srgbClr val="C00000"/>
                </a:solidFill>
              </a:rPr>
              <a:t>причину, почему твой лидер сказал</a:t>
            </a:r>
            <a:r>
              <a:rPr lang="en-US" sz="3200" b="1" dirty="0">
                <a:solidFill>
                  <a:srgbClr val="C00000"/>
                </a:solidFill>
              </a:rPr>
              <a:t> </a:t>
            </a:r>
            <a:r>
              <a:rPr lang="ru-RU" sz="3200" b="1" dirty="0">
                <a:solidFill>
                  <a:srgbClr val="C00000"/>
                </a:solidFill>
              </a:rPr>
              <a:t>тебе поступать так.</a:t>
            </a:r>
            <a:endParaRPr lang="en-US" sz="3200" b="1" dirty="0">
              <a:solidFill>
                <a:srgbClr val="C00000"/>
              </a:solidFill>
            </a:endParaRPr>
          </a:p>
          <a:p>
            <a:r>
              <a:rPr lang="en-US" b="1" dirty="0" smtClean="0"/>
              <a:t>Level 2: Obey and discover the main reason why your leader told you to do it.</a:t>
            </a:r>
          </a:p>
        </p:txBody>
      </p:sp>
      <p:sp>
        <p:nvSpPr>
          <p:cNvPr id="3" name="Date Placeholder 2"/>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A0E36D61-02D4-456B-9935-D720BF7DD2A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0"/>
            <a:ext cx="7620000" cy="1828800"/>
          </a:xfrm>
        </p:spPr>
        <p:txBody>
          <a:bodyPr/>
          <a:lstStyle/>
          <a:p>
            <a:pPr eaLnBrk="1" hangingPunct="1"/>
            <a:r>
              <a:rPr lang="ru-RU" sz="3200" b="1" dirty="0" smtClean="0">
                <a:solidFill>
                  <a:srgbClr val="C00000"/>
                </a:solidFill>
              </a:rPr>
              <a:t>Уровень </a:t>
            </a:r>
            <a:r>
              <a:rPr lang="ru-RU" sz="3200" b="1" dirty="0">
                <a:solidFill>
                  <a:srgbClr val="C00000"/>
                </a:solidFill>
              </a:rPr>
              <a:t>2. Будь послушен и выясни </a:t>
            </a:r>
            <a:r>
              <a:rPr lang="ru-RU" sz="3200" b="1" dirty="0" smtClean="0">
                <a:solidFill>
                  <a:srgbClr val="C00000"/>
                </a:solidFill>
              </a:rPr>
              <a:t>основную</a:t>
            </a:r>
            <a:r>
              <a:rPr lang="en-US" sz="3200" b="1" dirty="0" smtClean="0">
                <a:solidFill>
                  <a:srgbClr val="C00000"/>
                </a:solidFill>
              </a:rPr>
              <a:t> </a:t>
            </a:r>
            <a:r>
              <a:rPr lang="ru-RU" sz="3200" b="1" dirty="0" smtClean="0">
                <a:solidFill>
                  <a:srgbClr val="C00000"/>
                </a:solidFill>
              </a:rPr>
              <a:t>причину</a:t>
            </a:r>
            <a:r>
              <a:rPr lang="ru-RU" sz="3200" b="1" dirty="0">
                <a:solidFill>
                  <a:srgbClr val="C00000"/>
                </a:solidFill>
              </a:rPr>
              <a:t>, </a:t>
            </a:r>
            <a:r>
              <a:rPr lang="ru-RU" sz="3200" b="1" dirty="0" smtClean="0">
                <a:solidFill>
                  <a:srgbClr val="C00000"/>
                </a:solidFill>
              </a:rPr>
              <a:t>почему</a:t>
            </a:r>
            <a:r>
              <a:rPr lang="en-US" sz="3200" b="1" dirty="0" smtClean="0">
                <a:solidFill>
                  <a:srgbClr val="C00000"/>
                </a:solidFill>
              </a:rPr>
              <a:t>…</a:t>
            </a:r>
            <a:br>
              <a:rPr lang="en-US" sz="3200" b="1" dirty="0" smtClean="0">
                <a:solidFill>
                  <a:srgbClr val="C00000"/>
                </a:solidFill>
              </a:rPr>
            </a:br>
            <a:r>
              <a:rPr lang="en-US" sz="2400" b="1" dirty="0"/>
              <a:t>Level Two: … Discover the Main Reason Why…</a:t>
            </a:r>
            <a:endParaRPr lang="en-US" sz="3200" b="1" dirty="0" smtClean="0">
              <a:solidFill>
                <a:srgbClr val="C00000"/>
              </a:solidFill>
            </a:endParaRPr>
          </a:p>
        </p:txBody>
      </p:sp>
      <p:sp>
        <p:nvSpPr>
          <p:cNvPr id="11267" name="Rectangle 3"/>
          <p:cNvSpPr>
            <a:spLocks noGrp="1" noChangeArrowheads="1"/>
          </p:cNvSpPr>
          <p:nvPr>
            <p:ph type="body" sz="half" idx="1"/>
          </p:nvPr>
        </p:nvSpPr>
        <p:spPr>
          <a:xfrm>
            <a:off x="1066800" y="2362200"/>
            <a:ext cx="4343400" cy="5257800"/>
          </a:xfrm>
        </p:spPr>
        <p:txBody>
          <a:bodyPr/>
          <a:lstStyle/>
          <a:p>
            <a:pPr marL="465138" indent="-465138" eaLnBrk="1" hangingPunct="1">
              <a:buNone/>
            </a:pPr>
            <a:r>
              <a:rPr lang="en-US" sz="2800" b="1" dirty="0" smtClean="0"/>
              <a:t>1. 	</a:t>
            </a:r>
            <a:r>
              <a:rPr lang="ru-RU" sz="2800" b="1" dirty="0" smtClean="0">
                <a:solidFill>
                  <a:srgbClr val="C00000"/>
                </a:solidFill>
              </a:rPr>
              <a:t>Поставь </a:t>
            </a:r>
            <a:r>
              <a:rPr lang="ru-RU" sz="2800" b="1" dirty="0">
                <a:solidFill>
                  <a:srgbClr val="C00000"/>
                </a:solidFill>
              </a:rPr>
              <a:t>себя на место своего лидера, и посмотри на ситуацию с его</a:t>
            </a:r>
            <a:r>
              <a:rPr lang="en-US" sz="2800" b="1" dirty="0">
                <a:solidFill>
                  <a:srgbClr val="C00000"/>
                </a:solidFill>
              </a:rPr>
              <a:t> </a:t>
            </a:r>
            <a:r>
              <a:rPr lang="ru-RU" sz="2800" b="1" dirty="0">
                <a:solidFill>
                  <a:srgbClr val="C00000"/>
                </a:solidFill>
              </a:rPr>
              <a:t>точки зрения. </a:t>
            </a:r>
            <a:r>
              <a:rPr lang="en-US" sz="2800" b="1" dirty="0" smtClean="0">
                <a:solidFill>
                  <a:srgbClr val="C00000"/>
                </a:solidFill>
              </a:rPr>
              <a:t/>
            </a:r>
            <a:br>
              <a:rPr lang="en-US" sz="2800" b="1" dirty="0" smtClean="0">
                <a:solidFill>
                  <a:srgbClr val="C00000"/>
                </a:solidFill>
              </a:rPr>
            </a:br>
            <a:r>
              <a:rPr lang="en-US" sz="2400" b="1" dirty="0" smtClean="0"/>
              <a:t>Put yourself in his/her position and look at it from his/her point of view.</a:t>
            </a:r>
            <a:endParaRPr lang="en-US" sz="2800" b="1" dirty="0" smtClean="0"/>
          </a:p>
          <a:p>
            <a:pPr marL="0" indent="0" eaLnBrk="1" hangingPunct="1">
              <a:buNone/>
            </a:pPr>
            <a:r>
              <a:rPr lang="en-US" sz="2800" b="1" dirty="0" smtClean="0"/>
              <a:t> </a:t>
            </a:r>
            <a:endParaRPr lang="en-US" sz="2800" b="1" dirty="0" smtClean="0">
              <a:solidFill>
                <a:srgbClr val="C00000"/>
              </a:solidFill>
            </a:endParaRPr>
          </a:p>
          <a:p>
            <a:pPr marL="533400" indent="-533400" eaLnBrk="1" hangingPunct="1">
              <a:buFontTx/>
              <a:buNone/>
            </a:pPr>
            <a:endParaRPr lang="en-US" sz="2800" dirty="0" smtClean="0"/>
          </a:p>
          <a:p>
            <a:pPr marL="533400" indent="-533400" eaLnBrk="1" hangingPunct="1">
              <a:buFontTx/>
              <a:buAutoNum type="arabicPeriod"/>
            </a:pPr>
            <a:endParaRPr lang="en-US" sz="2800" dirty="0" smtClean="0"/>
          </a:p>
        </p:txBody>
      </p:sp>
      <p:pic>
        <p:nvPicPr>
          <p:cNvPr id="11268" name="Picture 7" descr="http://www.cardiactherapy.org/images/Thinking.gif"/>
          <p:cNvPicPr>
            <a:picLocks noGrp="1" noChangeAspect="1" noChangeArrowheads="1"/>
          </p:cNvPicPr>
          <p:nvPr>
            <p:ph type="clipArt" sz="half" idx="2"/>
          </p:nvPr>
        </p:nvPicPr>
        <p:blipFill>
          <a:blip r:embed="rId2"/>
          <a:srcRect/>
          <a:stretch>
            <a:fillRect/>
          </a:stretch>
        </p:blipFill>
        <p:spPr>
          <a:xfrm>
            <a:off x="5638800" y="2057400"/>
            <a:ext cx="3032124" cy="3657600"/>
          </a:xfr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2286000"/>
            <a:ext cx="3962400" cy="3581400"/>
          </a:xfrm>
        </p:spPr>
        <p:txBody>
          <a:bodyPr/>
          <a:lstStyle/>
          <a:p>
            <a:pPr marL="465138" indent="-465138">
              <a:buNone/>
            </a:pPr>
            <a:r>
              <a:rPr lang="en-US" sz="2800" b="1" dirty="0" smtClean="0"/>
              <a:t>2. 	</a:t>
            </a:r>
            <a:r>
              <a:rPr lang="ru-RU" sz="2800" b="1" dirty="0" smtClean="0">
                <a:solidFill>
                  <a:srgbClr val="C00000"/>
                </a:solidFill>
              </a:rPr>
              <a:t>Спроси </a:t>
            </a:r>
            <a:r>
              <a:rPr lang="ru-RU" sz="2800" b="1" dirty="0">
                <a:solidFill>
                  <a:srgbClr val="C00000"/>
                </a:solidFill>
              </a:rPr>
              <a:t>своего лидера, почему он/а хочет, чтобы ты сделал это. </a:t>
            </a:r>
            <a:r>
              <a:rPr lang="en-US" sz="2800" b="1" dirty="0" smtClean="0">
                <a:solidFill>
                  <a:srgbClr val="C00000"/>
                </a:solidFill>
              </a:rPr>
              <a:t/>
            </a:r>
            <a:br>
              <a:rPr lang="en-US" sz="2800" b="1" dirty="0" smtClean="0">
                <a:solidFill>
                  <a:srgbClr val="C00000"/>
                </a:solidFill>
              </a:rPr>
            </a:br>
            <a:r>
              <a:rPr lang="ru-RU" sz="2400" b="1" dirty="0" smtClean="0"/>
              <a:t>Ask </a:t>
            </a:r>
            <a:r>
              <a:rPr lang="ru-RU" sz="2400" b="1" dirty="0"/>
              <a:t>why –  but be careful in the “when” and “</a:t>
            </a:r>
            <a:r>
              <a:rPr lang="ru-RU" sz="2400" b="1" dirty="0" smtClean="0"/>
              <a:t>how</a:t>
            </a:r>
            <a:r>
              <a:rPr lang="en-US" sz="2400" b="1" dirty="0" smtClean="0"/>
              <a:t>.</a:t>
            </a:r>
            <a:r>
              <a:rPr lang="ru-RU" sz="2400" b="1" dirty="0" smtClean="0"/>
              <a:t>”</a:t>
            </a:r>
            <a:endParaRPr lang="ru-RU" sz="2400" b="1" dirty="0">
              <a:solidFill>
                <a:srgbClr val="C00000"/>
              </a:solidFill>
            </a:endParaRPr>
          </a:p>
          <a:p>
            <a:endParaRPr lang="en-US" dirty="0"/>
          </a:p>
        </p:txBody>
      </p:sp>
      <p:pic>
        <p:nvPicPr>
          <p:cNvPr id="17410" name="Picture 2" descr="C:\Users\tim.hanson\Desktop\snips, 2116\new 1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6400" y="2438400"/>
            <a:ext cx="2514600" cy="3038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1066800" y="0"/>
            <a:ext cx="7620000" cy="1828800"/>
          </a:xfrm>
        </p:spPr>
        <p:txBody>
          <a:bodyPr/>
          <a:lstStyle/>
          <a:p>
            <a:pPr eaLnBrk="1" hangingPunct="1"/>
            <a:r>
              <a:rPr lang="ru-RU" sz="3200" b="1" dirty="0" smtClean="0">
                <a:solidFill>
                  <a:srgbClr val="C00000"/>
                </a:solidFill>
              </a:rPr>
              <a:t>Уровень </a:t>
            </a:r>
            <a:r>
              <a:rPr lang="ru-RU" sz="3200" b="1" dirty="0">
                <a:solidFill>
                  <a:srgbClr val="C00000"/>
                </a:solidFill>
              </a:rPr>
              <a:t>2. Будь послушен и выясни </a:t>
            </a:r>
            <a:r>
              <a:rPr lang="ru-RU" sz="3200" b="1" dirty="0" smtClean="0">
                <a:solidFill>
                  <a:srgbClr val="C00000"/>
                </a:solidFill>
              </a:rPr>
              <a:t>основную</a:t>
            </a:r>
            <a:r>
              <a:rPr lang="en-US" sz="3200" b="1" dirty="0" smtClean="0">
                <a:solidFill>
                  <a:srgbClr val="C00000"/>
                </a:solidFill>
              </a:rPr>
              <a:t> </a:t>
            </a:r>
            <a:r>
              <a:rPr lang="ru-RU" sz="3200" b="1" dirty="0" smtClean="0">
                <a:solidFill>
                  <a:srgbClr val="C00000"/>
                </a:solidFill>
              </a:rPr>
              <a:t>причину</a:t>
            </a:r>
            <a:r>
              <a:rPr lang="ru-RU" sz="3200" b="1" dirty="0">
                <a:solidFill>
                  <a:srgbClr val="C00000"/>
                </a:solidFill>
              </a:rPr>
              <a:t>, </a:t>
            </a:r>
            <a:r>
              <a:rPr lang="ru-RU" sz="3200" b="1" dirty="0" smtClean="0">
                <a:solidFill>
                  <a:srgbClr val="C00000"/>
                </a:solidFill>
              </a:rPr>
              <a:t>почему</a:t>
            </a:r>
            <a:r>
              <a:rPr lang="en-US" sz="3200" b="1" dirty="0" smtClean="0">
                <a:solidFill>
                  <a:srgbClr val="C00000"/>
                </a:solidFill>
              </a:rPr>
              <a:t>…</a:t>
            </a:r>
            <a:br>
              <a:rPr lang="en-US" sz="3200" b="1" dirty="0" smtClean="0">
                <a:solidFill>
                  <a:srgbClr val="C00000"/>
                </a:solidFill>
              </a:rPr>
            </a:br>
            <a:r>
              <a:rPr lang="en-US" sz="2400" b="1" dirty="0"/>
              <a:t>Level Two: … Discover the Main Reason Why…</a:t>
            </a:r>
            <a:endParaRPr lang="en-US" sz="32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37</a:t>
            </a:fld>
            <a:endParaRPr lang="en-US"/>
          </a:p>
        </p:txBody>
      </p:sp>
    </p:spTree>
    <p:extLst>
      <p:ext uri="{BB962C8B-B14F-4D97-AF65-F5344CB8AC3E}">
        <p14:creationId xmlns:p14="http://schemas.microsoft.com/office/powerpoint/2010/main" val="416414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1066800" y="1905000"/>
            <a:ext cx="4953000" cy="4191000"/>
          </a:xfrm>
        </p:spPr>
        <p:txBody>
          <a:bodyPr/>
          <a:lstStyle/>
          <a:p>
            <a:pPr marL="533400" indent="-533400" eaLnBrk="1" hangingPunct="1">
              <a:lnSpc>
                <a:spcPct val="90000"/>
              </a:lnSpc>
              <a:buFontTx/>
              <a:buAutoNum type="arabicPeriod" startAt="3"/>
            </a:pPr>
            <a:r>
              <a:rPr lang="ru-RU" sz="2800" b="1" dirty="0" smtClean="0">
                <a:solidFill>
                  <a:srgbClr val="C00000"/>
                </a:solidFill>
              </a:rPr>
              <a:t>Старайся </a:t>
            </a:r>
            <a:r>
              <a:rPr lang="ru-RU" sz="2800" b="1" dirty="0">
                <a:solidFill>
                  <a:srgbClr val="C00000"/>
                </a:solidFill>
              </a:rPr>
              <a:t>выяснить основную причину, почему Бог желает, чтобы </a:t>
            </a:r>
            <a:r>
              <a:rPr lang="ru-RU" sz="2800" b="1" dirty="0" smtClean="0">
                <a:solidFill>
                  <a:srgbClr val="C00000"/>
                </a:solidFill>
              </a:rPr>
              <a:t>ты</a:t>
            </a:r>
            <a:r>
              <a:rPr lang="en-US" sz="2800" b="1" dirty="0" smtClean="0">
                <a:solidFill>
                  <a:srgbClr val="C00000"/>
                </a:solidFill>
              </a:rPr>
              <a:t> </a:t>
            </a:r>
            <a:r>
              <a:rPr lang="ru-RU" sz="2800" b="1" dirty="0" smtClean="0">
                <a:solidFill>
                  <a:srgbClr val="C00000"/>
                </a:solidFill>
              </a:rPr>
              <a:t>это </a:t>
            </a:r>
            <a:r>
              <a:rPr lang="ru-RU" sz="2800" b="1" dirty="0">
                <a:solidFill>
                  <a:srgbClr val="C00000"/>
                </a:solidFill>
              </a:rPr>
              <a:t>сделал. Какие «мертвые зоны» (слабости) Бог пытается </a:t>
            </a:r>
            <a:r>
              <a:rPr lang="ru-RU" sz="2800" b="1" dirty="0" smtClean="0">
                <a:solidFill>
                  <a:srgbClr val="C00000"/>
                </a:solidFill>
              </a:rPr>
              <a:t>показать</a:t>
            </a:r>
            <a:r>
              <a:rPr lang="en-US" sz="2800" b="1" dirty="0" smtClean="0">
                <a:solidFill>
                  <a:srgbClr val="C00000"/>
                </a:solidFill>
              </a:rPr>
              <a:t> </a:t>
            </a:r>
            <a:r>
              <a:rPr lang="ru-RU" sz="2800" b="1" dirty="0" smtClean="0">
                <a:solidFill>
                  <a:srgbClr val="C00000"/>
                </a:solidFill>
              </a:rPr>
              <a:t>тебе </a:t>
            </a:r>
            <a:r>
              <a:rPr lang="ru-RU" sz="2800" b="1" dirty="0">
                <a:solidFill>
                  <a:srgbClr val="C00000"/>
                </a:solidFill>
              </a:rPr>
              <a:t>с помощью твоих лидеров</a:t>
            </a:r>
            <a:r>
              <a:rPr lang="ru-RU" sz="2800" b="1" dirty="0" smtClean="0">
                <a:solidFill>
                  <a:srgbClr val="C00000"/>
                </a:solidFill>
              </a:rPr>
              <a:t>?</a:t>
            </a:r>
            <a:r>
              <a:rPr lang="en-US" sz="2800" b="1" dirty="0"/>
              <a:t> </a:t>
            </a:r>
            <a:r>
              <a:rPr lang="en-US" sz="2800" b="1" dirty="0" smtClean="0"/>
              <a:t/>
            </a:r>
            <a:br>
              <a:rPr lang="en-US" sz="2800" b="1" dirty="0" smtClean="0"/>
            </a:br>
            <a:r>
              <a:rPr lang="en-US" sz="2400" b="1" dirty="0" smtClean="0"/>
              <a:t>Try </a:t>
            </a:r>
            <a:r>
              <a:rPr lang="en-US" sz="2400" b="1" dirty="0"/>
              <a:t>to discover the main reason why God wants you to do this.</a:t>
            </a:r>
            <a:r>
              <a:rPr lang="en-US" sz="2800" b="1" dirty="0" smtClean="0">
                <a:solidFill>
                  <a:srgbClr val="C00000"/>
                </a:solidFill>
              </a:rPr>
              <a:t/>
            </a:r>
            <a:br>
              <a:rPr lang="en-US" sz="2800" b="1" dirty="0" smtClean="0">
                <a:solidFill>
                  <a:srgbClr val="C00000"/>
                </a:solidFill>
              </a:rPr>
            </a:br>
            <a:endParaRPr lang="en-US" sz="2800" b="1" dirty="0" smtClean="0">
              <a:solidFill>
                <a:srgbClr val="C00000"/>
              </a:solidFill>
            </a:endParaRPr>
          </a:p>
          <a:p>
            <a:pPr marL="0" indent="0" eaLnBrk="1" hangingPunct="1">
              <a:lnSpc>
                <a:spcPct val="90000"/>
              </a:lnSpc>
              <a:buNone/>
            </a:pPr>
            <a:endParaRPr lang="en-US" sz="2800" dirty="0" smtClean="0"/>
          </a:p>
        </p:txBody>
      </p:sp>
      <p:pic>
        <p:nvPicPr>
          <p:cNvPr id="12292" name="Picture 9" descr="C:\WINDOWS\Application Data\Microsoft\Media Catalog\Downloaded Clips\cl31\j0124499.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6096000" y="2855290"/>
            <a:ext cx="2743200" cy="2643809"/>
          </a:xfrm>
          <a:noFill/>
        </p:spPr>
      </p:pic>
      <p:sp>
        <p:nvSpPr>
          <p:cNvPr id="8" name="Rectangle 2"/>
          <p:cNvSpPr>
            <a:spLocks noGrp="1" noChangeArrowheads="1"/>
          </p:cNvSpPr>
          <p:nvPr>
            <p:ph type="title"/>
          </p:nvPr>
        </p:nvSpPr>
        <p:spPr>
          <a:xfrm>
            <a:off x="1066800" y="0"/>
            <a:ext cx="7620000" cy="1828800"/>
          </a:xfrm>
        </p:spPr>
        <p:txBody>
          <a:bodyPr/>
          <a:lstStyle/>
          <a:p>
            <a:pPr eaLnBrk="1" hangingPunct="1"/>
            <a:r>
              <a:rPr lang="ru-RU" sz="3200" b="1" dirty="0" smtClean="0">
                <a:solidFill>
                  <a:srgbClr val="C00000"/>
                </a:solidFill>
              </a:rPr>
              <a:t>Уровень </a:t>
            </a:r>
            <a:r>
              <a:rPr lang="ru-RU" sz="3200" b="1" dirty="0">
                <a:solidFill>
                  <a:srgbClr val="C00000"/>
                </a:solidFill>
              </a:rPr>
              <a:t>2. Будь послушен и выясни </a:t>
            </a:r>
            <a:r>
              <a:rPr lang="ru-RU" sz="3200" b="1" dirty="0" smtClean="0">
                <a:solidFill>
                  <a:srgbClr val="C00000"/>
                </a:solidFill>
              </a:rPr>
              <a:t>основную</a:t>
            </a:r>
            <a:r>
              <a:rPr lang="en-US" sz="3200" b="1" dirty="0" smtClean="0">
                <a:solidFill>
                  <a:srgbClr val="C00000"/>
                </a:solidFill>
              </a:rPr>
              <a:t> </a:t>
            </a:r>
            <a:r>
              <a:rPr lang="ru-RU" sz="3200" b="1" dirty="0" smtClean="0">
                <a:solidFill>
                  <a:srgbClr val="C00000"/>
                </a:solidFill>
              </a:rPr>
              <a:t>причину</a:t>
            </a:r>
            <a:r>
              <a:rPr lang="ru-RU" sz="3200" b="1" dirty="0">
                <a:solidFill>
                  <a:srgbClr val="C00000"/>
                </a:solidFill>
              </a:rPr>
              <a:t>, </a:t>
            </a:r>
            <a:r>
              <a:rPr lang="ru-RU" sz="3200" b="1" dirty="0" smtClean="0">
                <a:solidFill>
                  <a:srgbClr val="C00000"/>
                </a:solidFill>
              </a:rPr>
              <a:t>почему</a:t>
            </a:r>
            <a:r>
              <a:rPr lang="en-US" sz="3200" b="1" dirty="0" smtClean="0">
                <a:solidFill>
                  <a:srgbClr val="C00000"/>
                </a:solidFill>
              </a:rPr>
              <a:t>…</a:t>
            </a:r>
            <a:br>
              <a:rPr lang="en-US" sz="3200" b="1" dirty="0" smtClean="0">
                <a:solidFill>
                  <a:srgbClr val="C00000"/>
                </a:solidFill>
              </a:rPr>
            </a:br>
            <a:r>
              <a:rPr lang="en-US" sz="2400" b="1" dirty="0"/>
              <a:t>Level Two: … Discover the Main Reason Why…</a:t>
            </a:r>
            <a:endParaRPr lang="en-US" sz="32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05000"/>
            <a:ext cx="7162800" cy="3505200"/>
          </a:xfrm>
        </p:spPr>
        <p:txBody>
          <a:bodyPr/>
          <a:lstStyle/>
          <a:p>
            <a:pPr marL="465138" indent="-465138">
              <a:buNone/>
            </a:pPr>
            <a:r>
              <a:rPr lang="en-US" sz="2800" b="1" dirty="0" smtClean="0"/>
              <a:t>4. 	</a:t>
            </a:r>
            <a:r>
              <a:rPr lang="ru-RU" sz="2800" b="1" dirty="0" smtClean="0">
                <a:solidFill>
                  <a:srgbClr val="C00000"/>
                </a:solidFill>
              </a:rPr>
              <a:t>Спроси </a:t>
            </a:r>
            <a:r>
              <a:rPr lang="ru-RU" sz="2800" b="1" dirty="0">
                <a:solidFill>
                  <a:srgbClr val="C00000"/>
                </a:solidFill>
              </a:rPr>
              <a:t>у своих лидеров, какие цели они поставили для тебя. </a:t>
            </a:r>
            <a:r>
              <a:rPr lang="en-US" sz="2800" b="1" dirty="0" smtClean="0">
                <a:solidFill>
                  <a:srgbClr val="C00000"/>
                </a:solidFill>
              </a:rPr>
              <a:t/>
            </a:r>
            <a:br>
              <a:rPr lang="en-US" sz="2800" b="1" dirty="0" smtClean="0">
                <a:solidFill>
                  <a:srgbClr val="C00000"/>
                </a:solidFill>
              </a:rPr>
            </a:br>
            <a:r>
              <a:rPr lang="en-US" sz="2400" b="1" dirty="0" smtClean="0"/>
              <a:t>Ask </a:t>
            </a:r>
            <a:r>
              <a:rPr lang="en-US" sz="2400" b="1" dirty="0"/>
              <a:t>your leader what goals he has for himself and you</a:t>
            </a:r>
            <a:r>
              <a:rPr lang="en-US" sz="2400" b="1" dirty="0" smtClean="0"/>
              <a:t>.</a:t>
            </a:r>
            <a:r>
              <a:rPr lang="ru-RU" sz="2400" b="1" dirty="0" smtClean="0"/>
              <a:t> </a:t>
            </a:r>
            <a:endParaRPr lang="en-US" sz="2400" b="1" dirty="0">
              <a:solidFill>
                <a:srgbClr val="C00000"/>
              </a:solidFill>
            </a:endParaRPr>
          </a:p>
          <a:p>
            <a:endParaRPr lang="en-US" dirty="0"/>
          </a:p>
        </p:txBody>
      </p:sp>
      <p:sp>
        <p:nvSpPr>
          <p:cNvPr id="5" name="Rectangle 2"/>
          <p:cNvSpPr>
            <a:spLocks noGrp="1" noChangeArrowheads="1"/>
          </p:cNvSpPr>
          <p:nvPr>
            <p:ph type="title"/>
          </p:nvPr>
        </p:nvSpPr>
        <p:spPr>
          <a:xfrm>
            <a:off x="1066800" y="0"/>
            <a:ext cx="7620000" cy="1828800"/>
          </a:xfrm>
        </p:spPr>
        <p:txBody>
          <a:bodyPr/>
          <a:lstStyle/>
          <a:p>
            <a:pPr eaLnBrk="1" hangingPunct="1"/>
            <a:r>
              <a:rPr lang="ru-RU" sz="3200" b="1" dirty="0" smtClean="0">
                <a:solidFill>
                  <a:srgbClr val="C00000"/>
                </a:solidFill>
              </a:rPr>
              <a:t>Уровень </a:t>
            </a:r>
            <a:r>
              <a:rPr lang="ru-RU" sz="3200" b="1" dirty="0">
                <a:solidFill>
                  <a:srgbClr val="C00000"/>
                </a:solidFill>
              </a:rPr>
              <a:t>2. Будь послушен и выясни </a:t>
            </a:r>
            <a:r>
              <a:rPr lang="ru-RU" sz="3200" b="1" dirty="0" smtClean="0">
                <a:solidFill>
                  <a:srgbClr val="C00000"/>
                </a:solidFill>
              </a:rPr>
              <a:t>основную</a:t>
            </a:r>
            <a:r>
              <a:rPr lang="en-US" sz="3200" b="1" dirty="0" smtClean="0">
                <a:solidFill>
                  <a:srgbClr val="C00000"/>
                </a:solidFill>
              </a:rPr>
              <a:t> </a:t>
            </a:r>
            <a:r>
              <a:rPr lang="ru-RU" sz="3200" b="1" dirty="0" smtClean="0">
                <a:solidFill>
                  <a:srgbClr val="C00000"/>
                </a:solidFill>
              </a:rPr>
              <a:t>причину</a:t>
            </a:r>
            <a:r>
              <a:rPr lang="ru-RU" sz="3200" b="1" dirty="0">
                <a:solidFill>
                  <a:srgbClr val="C00000"/>
                </a:solidFill>
              </a:rPr>
              <a:t>, </a:t>
            </a:r>
            <a:r>
              <a:rPr lang="ru-RU" sz="3200" b="1" dirty="0" smtClean="0">
                <a:solidFill>
                  <a:srgbClr val="C00000"/>
                </a:solidFill>
              </a:rPr>
              <a:t>почему</a:t>
            </a:r>
            <a:r>
              <a:rPr lang="en-US" sz="3200" b="1" dirty="0" smtClean="0">
                <a:solidFill>
                  <a:srgbClr val="C00000"/>
                </a:solidFill>
              </a:rPr>
              <a:t>…</a:t>
            </a:r>
            <a:br>
              <a:rPr lang="en-US" sz="3200" b="1" dirty="0" smtClean="0">
                <a:solidFill>
                  <a:srgbClr val="C00000"/>
                </a:solidFill>
              </a:rPr>
            </a:br>
            <a:r>
              <a:rPr lang="en-US" sz="2400" b="1" dirty="0"/>
              <a:t>Level Two: … Discover the Main Reason Why…</a:t>
            </a:r>
            <a:endParaRPr lang="en-US" sz="32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39</a:t>
            </a:fld>
            <a:endParaRPr lang="en-US"/>
          </a:p>
        </p:txBody>
      </p:sp>
    </p:spTree>
    <p:extLst>
      <p:ext uri="{BB962C8B-B14F-4D97-AF65-F5344CB8AC3E}">
        <p14:creationId xmlns:p14="http://schemas.microsoft.com/office/powerpoint/2010/main" val="16390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21600" cy="2206177"/>
          </a:xfrm>
        </p:spPr>
        <p:txBody>
          <a:bodyPr/>
          <a:lstStyle/>
          <a:p>
            <a:pPr algn="l"/>
            <a:r>
              <a:rPr lang="en-US" dirty="0" smtClean="0"/>
              <a:t>  Obedience </a:t>
            </a:r>
            <a:r>
              <a:rPr lang="en-US" dirty="0"/>
              <a:t>to </a:t>
            </a:r>
            <a:r>
              <a:rPr lang="en-US" dirty="0" smtClean="0"/>
              <a:t>Man</a:t>
            </a:r>
            <a:br>
              <a:rPr lang="en-US" dirty="0" smtClean="0"/>
            </a:br>
            <a:r>
              <a:rPr lang="en-US" dirty="0" smtClean="0"/>
              <a:t>	</a:t>
            </a:r>
            <a:r>
              <a:rPr lang="en-US" sz="2800"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1066800" y="1066800"/>
            <a:ext cx="6629400" cy="5257800"/>
          </a:xfrm>
        </p:spPr>
        <p:txBody>
          <a:bodyPr/>
          <a:lstStyle/>
          <a:p>
            <a:pPr algn="l"/>
            <a:r>
              <a:rPr lang="en-US" sz="2000" dirty="0"/>
              <a:t>Quizzes:   Verses to Memorize	To be done with:</a:t>
            </a:r>
          </a:p>
          <a:p>
            <a:pPr algn="l"/>
            <a:r>
              <a:rPr lang="en-US" sz="2000" dirty="0" smtClean="0"/>
              <a:t>1. Romans </a:t>
            </a:r>
            <a:r>
              <a:rPr lang="en-US" sz="2000" dirty="0"/>
              <a:t>13:1-2 </a:t>
            </a:r>
            <a:r>
              <a:rPr lang="en-US" sz="2000" dirty="0" smtClean="0"/>
              <a:t>		Lesson </a:t>
            </a:r>
            <a:r>
              <a:rPr lang="en-US" sz="2000" dirty="0"/>
              <a:t>2</a:t>
            </a:r>
          </a:p>
          <a:p>
            <a:pPr algn="l"/>
            <a:r>
              <a:rPr lang="en-US" sz="2000" dirty="0" smtClean="0"/>
              <a:t>2</a:t>
            </a:r>
            <a:r>
              <a:rPr lang="en-US" sz="2000" dirty="0"/>
              <a:t>. Ephesians 6:1 and 3		</a:t>
            </a:r>
            <a:r>
              <a:rPr lang="en-US" sz="2000" dirty="0" smtClean="0"/>
              <a:t>Lesson </a:t>
            </a:r>
            <a:r>
              <a:rPr lang="en-US" sz="2000" dirty="0" smtClean="0"/>
              <a:t>3 </a:t>
            </a:r>
            <a:endParaRPr lang="en-US" sz="2000" dirty="0"/>
          </a:p>
          <a:p>
            <a:pPr algn="l"/>
            <a:r>
              <a:rPr lang="en-US" sz="2000" dirty="0" smtClean="0"/>
              <a:t>Study </a:t>
            </a:r>
            <a:r>
              <a:rPr lang="en-US" sz="2000" dirty="0"/>
              <a:t>Guide Projects:</a:t>
            </a:r>
          </a:p>
          <a:p>
            <a:pPr algn="l"/>
            <a:r>
              <a:rPr lang="en-US" sz="2000" dirty="0"/>
              <a:t>     Project #    To be done before or with:</a:t>
            </a:r>
          </a:p>
          <a:p>
            <a:pPr algn="l"/>
            <a:r>
              <a:rPr lang="en-US" sz="2000" dirty="0"/>
              <a:t>	1		Lesson 1</a:t>
            </a:r>
          </a:p>
          <a:p>
            <a:pPr algn="l"/>
            <a:r>
              <a:rPr lang="en-US" sz="2000" dirty="0"/>
              <a:t>	2		Lesson </a:t>
            </a:r>
            <a:r>
              <a:rPr lang="en-US" sz="2000" dirty="0" smtClean="0"/>
              <a:t>2 or 3</a:t>
            </a:r>
            <a:endParaRPr lang="en-US" sz="2000" dirty="0"/>
          </a:p>
          <a:p>
            <a:pPr algn="l"/>
            <a:r>
              <a:rPr lang="en-US" sz="2000" dirty="0"/>
              <a:t>	3		Lesson </a:t>
            </a:r>
            <a:r>
              <a:rPr lang="en-US" sz="2000" dirty="0" smtClean="0"/>
              <a:t>2</a:t>
            </a:r>
            <a:endParaRPr lang="en-US" sz="2000" dirty="0"/>
          </a:p>
          <a:p>
            <a:pPr algn="l"/>
            <a:r>
              <a:rPr lang="en-US" sz="2000" dirty="0"/>
              <a:t>	4		Lesson </a:t>
            </a:r>
            <a:r>
              <a:rPr lang="en-US" sz="2000" dirty="0" smtClean="0"/>
              <a:t>2</a:t>
            </a:r>
            <a:endParaRPr lang="en-US" sz="2000" dirty="0" smtClean="0"/>
          </a:p>
          <a:p>
            <a:pPr algn="l"/>
            <a:r>
              <a:rPr lang="en-US" sz="2000" dirty="0"/>
              <a:t>	</a:t>
            </a:r>
            <a:r>
              <a:rPr lang="en-US" sz="2000" dirty="0" smtClean="0"/>
              <a:t>5		Lesson </a:t>
            </a:r>
            <a:r>
              <a:rPr lang="en-US" sz="2000" dirty="0" smtClean="0"/>
              <a:t>3 or 4</a:t>
            </a:r>
            <a:endParaRPr lang="en-US" sz="2000" dirty="0" smtClean="0"/>
          </a:p>
          <a:p>
            <a:pPr algn="l"/>
            <a:r>
              <a:rPr lang="en-US" sz="2000" dirty="0"/>
              <a:t>	</a:t>
            </a:r>
            <a:r>
              <a:rPr lang="en-US" sz="2000" dirty="0" smtClean="0"/>
              <a:t>6		Lesson 4</a:t>
            </a:r>
          </a:p>
          <a:p>
            <a:pPr algn="l"/>
            <a:r>
              <a:rPr lang="en-US" sz="2000" dirty="0"/>
              <a:t>	</a:t>
            </a:r>
            <a:r>
              <a:rPr lang="en-US" sz="2000" dirty="0" smtClean="0"/>
              <a:t>7		Lesson 4 (List 10 results)</a:t>
            </a:r>
          </a:p>
          <a:p>
            <a:pPr algn="l"/>
            <a:r>
              <a:rPr lang="en-US" sz="2000" dirty="0"/>
              <a:t>	</a:t>
            </a:r>
            <a:r>
              <a:rPr lang="en-US" sz="2000" dirty="0" smtClean="0"/>
              <a:t>8		Lesson </a:t>
            </a:r>
            <a:r>
              <a:rPr lang="en-US" sz="2000" dirty="0" smtClean="0"/>
              <a:t>4</a:t>
            </a:r>
            <a:endParaRPr lang="en-US" sz="2000" dirty="0"/>
          </a:p>
          <a:p>
            <a:pPr algn="l"/>
            <a:r>
              <a:rPr lang="en-US" sz="2000" dirty="0"/>
              <a:t>Test:	                       	Lesson 5</a:t>
            </a:r>
          </a:p>
          <a:p>
            <a:pPr algn="l"/>
            <a:endParaRPr lang="en-US" sz="2000" dirty="0" smtClean="0"/>
          </a:p>
        </p:txBody>
      </p:sp>
      <p:sp>
        <p:nvSpPr>
          <p:cNvPr id="7" name="Date Placeholder 6"/>
          <p:cNvSpPr>
            <a:spLocks noGrp="1"/>
          </p:cNvSpPr>
          <p:nvPr>
            <p:ph type="dt" sz="quarter" idx="10"/>
          </p:nvPr>
        </p:nvSpPr>
        <p:spPr>
          <a:xfrm>
            <a:off x="1084263" y="6324600"/>
            <a:ext cx="1905000" cy="228600"/>
          </a:xfrm>
        </p:spPr>
        <p:txBody>
          <a:bodyPr/>
          <a:lstStyle/>
          <a:p>
            <a:pPr>
              <a:defRPr/>
            </a:pPr>
            <a:r>
              <a:rPr lang="en-US" smtClean="0"/>
              <a:t>7 - 2016</a:t>
            </a:r>
            <a:endParaRPr lang="en-US" dirty="0"/>
          </a:p>
        </p:txBody>
      </p:sp>
      <p:sp>
        <p:nvSpPr>
          <p:cNvPr id="8" name="Footer Placeholder 7"/>
          <p:cNvSpPr>
            <a:spLocks noGrp="1"/>
          </p:cNvSpPr>
          <p:nvPr>
            <p:ph type="ftr" sz="quarter" idx="11"/>
          </p:nvPr>
        </p:nvSpPr>
        <p:spPr>
          <a:xfrm>
            <a:off x="3522663" y="6248400"/>
            <a:ext cx="2895600" cy="304800"/>
          </a:xfrm>
        </p:spPr>
        <p:txBody>
          <a:bodyPr/>
          <a:lstStyle/>
          <a:p>
            <a:pPr>
              <a:defRPr/>
            </a:pPr>
            <a:r>
              <a:rPr lang="en-US" smtClean="0"/>
              <a:t>iteenchallenge.org</a:t>
            </a:r>
            <a:endParaRPr lang="en-US" dirty="0"/>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4</a:t>
            </a:fld>
            <a:endParaRPr lang="en-US"/>
          </a:p>
        </p:txBody>
      </p:sp>
    </p:spTree>
    <p:extLst>
      <p:ext uri="{BB962C8B-B14F-4D97-AF65-F5344CB8AC3E}">
        <p14:creationId xmlns:p14="http://schemas.microsoft.com/office/powerpoint/2010/main" val="52450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0"/>
            <a:ext cx="7620000" cy="1600198"/>
          </a:xfrm>
        </p:spPr>
        <p:txBody>
          <a:bodyPr/>
          <a:lstStyle/>
          <a:p>
            <a:pPr eaLnBrk="1" hangingPunct="1"/>
            <a:r>
              <a:rPr lang="ru-RU" b="1" dirty="0">
                <a:solidFill>
                  <a:srgbClr val="C00000"/>
                </a:solidFill>
              </a:rPr>
              <a:t>Три уровня </a:t>
            </a:r>
            <a:r>
              <a:rPr lang="ru-RU" b="1" dirty="0" smtClean="0">
                <a:solidFill>
                  <a:srgbClr val="C00000"/>
                </a:solidFill>
              </a:rPr>
              <a:t>повиновения</a:t>
            </a:r>
            <a:r>
              <a:rPr lang="en-US" b="1" dirty="0" smtClean="0">
                <a:solidFill>
                  <a:srgbClr val="C00000"/>
                </a:solidFill>
              </a:rPr>
              <a:t/>
            </a:r>
            <a:br>
              <a:rPr lang="en-US" b="1" dirty="0" smtClean="0">
                <a:solidFill>
                  <a:srgbClr val="C00000"/>
                </a:solidFill>
              </a:rPr>
            </a:br>
            <a:r>
              <a:rPr lang="ru-RU" sz="2400" b="1" dirty="0"/>
              <a:t>Three Levels of Obedience</a:t>
            </a:r>
            <a:endParaRPr lang="en-US" sz="4000" b="1" dirty="0" smtClean="0">
              <a:solidFill>
                <a:srgbClr val="C00000"/>
              </a:solidFill>
            </a:endParaRPr>
          </a:p>
        </p:txBody>
      </p:sp>
      <p:sp>
        <p:nvSpPr>
          <p:cNvPr id="2" name="Content Placeholder 1"/>
          <p:cNvSpPr>
            <a:spLocks noGrp="1"/>
          </p:cNvSpPr>
          <p:nvPr>
            <p:ph idx="1"/>
          </p:nvPr>
        </p:nvSpPr>
        <p:spPr>
          <a:xfrm>
            <a:off x="1055958" y="1600200"/>
            <a:ext cx="7707042" cy="4800600"/>
          </a:xfrm>
        </p:spPr>
        <p:txBody>
          <a:bodyPr/>
          <a:lstStyle/>
          <a:p>
            <a:pPr marL="0" indent="0">
              <a:spcAft>
                <a:spcPts val="2400"/>
              </a:spcAft>
              <a:buNone/>
              <a:tabLst>
                <a:tab pos="2122488" algn="l"/>
              </a:tabLst>
            </a:pPr>
            <a:r>
              <a:rPr lang="az-Cyrl-AZ" b="1" dirty="0" smtClean="0">
                <a:solidFill>
                  <a:srgbClr val="C00000"/>
                </a:solidFill>
              </a:rPr>
              <a:t>Уровень </a:t>
            </a:r>
            <a:r>
              <a:rPr lang="az-Cyrl-AZ" b="1" dirty="0">
                <a:solidFill>
                  <a:srgbClr val="C00000"/>
                </a:solidFill>
              </a:rPr>
              <a:t>3.</a:t>
            </a:r>
            <a:r>
              <a:rPr lang="ru-RU" b="1" dirty="0" smtClean="0">
                <a:solidFill>
                  <a:srgbClr val="C00000"/>
                </a:solidFill>
              </a:rPr>
              <a:t> </a:t>
            </a:r>
            <a:r>
              <a:rPr lang="ru-RU" b="1" dirty="0">
                <a:solidFill>
                  <a:srgbClr val="C00000"/>
                </a:solidFill>
              </a:rPr>
              <a:t>Повинуйтесь по своему </a:t>
            </a:r>
            <a:r>
              <a:rPr lang="en-US" b="1" dirty="0" smtClean="0">
                <a:solidFill>
                  <a:srgbClr val="C00000"/>
                </a:solidFill>
              </a:rPr>
              <a:t>	</a:t>
            </a:r>
            <a:r>
              <a:rPr lang="ru-RU" b="1" dirty="0" smtClean="0">
                <a:solidFill>
                  <a:srgbClr val="C00000"/>
                </a:solidFill>
              </a:rPr>
              <a:t>усмотрению</a:t>
            </a:r>
            <a:r>
              <a:rPr lang="en-US" b="1" dirty="0" smtClean="0">
                <a:solidFill>
                  <a:srgbClr val="C00000"/>
                </a:solidFill>
              </a:rPr>
              <a:t/>
            </a:r>
            <a:br>
              <a:rPr lang="en-US" b="1" dirty="0" smtClean="0">
                <a:solidFill>
                  <a:srgbClr val="C00000"/>
                </a:solidFill>
              </a:rPr>
            </a:br>
            <a:r>
              <a:rPr lang="en-US" sz="2400" b="1" dirty="0"/>
              <a:t>Level 3: Obey on your </a:t>
            </a:r>
            <a:r>
              <a:rPr lang="en-US" sz="2400" b="1" dirty="0" smtClean="0"/>
              <a:t>own</a:t>
            </a:r>
            <a:endParaRPr lang="en-US" b="1" dirty="0" smtClean="0">
              <a:solidFill>
                <a:srgbClr val="C00000"/>
              </a:solidFill>
            </a:endParaRPr>
          </a:p>
          <a:p>
            <a:pPr>
              <a:spcAft>
                <a:spcPts val="1800"/>
              </a:spcAft>
            </a:pPr>
            <a:r>
              <a:rPr lang="ru-RU" sz="2800" b="1" dirty="0" smtClean="0">
                <a:solidFill>
                  <a:srgbClr val="C00000"/>
                </a:solidFill>
              </a:rPr>
              <a:t>Слушайтесь </a:t>
            </a:r>
            <a:r>
              <a:rPr lang="ru-RU" sz="2800" b="1" dirty="0">
                <a:solidFill>
                  <a:srgbClr val="C00000"/>
                </a:solidFill>
              </a:rPr>
              <a:t>по своему усмотрению, потому что это то, что </a:t>
            </a:r>
            <a:r>
              <a:rPr lang="ru-RU" sz="2800" b="1" dirty="0" smtClean="0">
                <a:solidFill>
                  <a:srgbClr val="C00000"/>
                </a:solidFill>
              </a:rPr>
              <a:t>нужно</a:t>
            </a:r>
            <a:r>
              <a:rPr lang="en-US" sz="2800" b="1" dirty="0" smtClean="0">
                <a:solidFill>
                  <a:srgbClr val="C00000"/>
                </a:solidFill>
              </a:rPr>
              <a:t> </a:t>
            </a:r>
            <a:r>
              <a:rPr lang="ru-RU" sz="2800" b="1" dirty="0" smtClean="0">
                <a:solidFill>
                  <a:srgbClr val="C00000"/>
                </a:solidFill>
              </a:rPr>
              <a:t>делат</a:t>
            </a:r>
            <a:r>
              <a:rPr lang="ru-RU" sz="2800" b="1" dirty="0">
                <a:solidFill>
                  <a:srgbClr val="C00000"/>
                </a:solidFill>
              </a:rPr>
              <a:t>ь</a:t>
            </a:r>
            <a:r>
              <a:rPr lang="ru-RU"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Obey on your own because it is the right thing to do.</a:t>
            </a:r>
            <a:endParaRPr lang="en-US" sz="2800" b="1" dirty="0" smtClean="0">
              <a:solidFill>
                <a:srgbClr val="C00000"/>
              </a:solidFill>
            </a:endParaRPr>
          </a:p>
          <a:p>
            <a:r>
              <a:rPr lang="ru-RU" sz="2800" b="1" dirty="0" smtClean="0">
                <a:solidFill>
                  <a:srgbClr val="C00000"/>
                </a:solidFill>
              </a:rPr>
              <a:t>Вы </a:t>
            </a:r>
            <a:r>
              <a:rPr lang="ru-RU" sz="2800" b="1" dirty="0">
                <a:solidFill>
                  <a:srgbClr val="C00000"/>
                </a:solidFill>
              </a:rPr>
              <a:t>будете нуждаться в </a:t>
            </a:r>
            <a:r>
              <a:rPr lang="ru-RU" sz="2800" b="1" dirty="0" smtClean="0">
                <a:solidFill>
                  <a:srgbClr val="C00000"/>
                </a:solidFill>
              </a:rPr>
              <a:t>помощи</a:t>
            </a:r>
            <a:r>
              <a:rPr lang="en-US" sz="2800" b="1" dirty="0" smtClean="0">
                <a:solidFill>
                  <a:srgbClr val="C00000"/>
                </a:solidFill>
              </a:rPr>
              <a:t> </a:t>
            </a:r>
            <a:r>
              <a:rPr lang="az-Cyrl-AZ" sz="2800" b="1" dirty="0" smtClean="0">
                <a:solidFill>
                  <a:srgbClr val="C00000"/>
                </a:solidFill>
              </a:rPr>
              <a:t>Свято</a:t>
            </a:r>
            <a:r>
              <a:rPr lang="ru-RU" sz="2800" b="1" dirty="0" smtClean="0">
                <a:solidFill>
                  <a:srgbClr val="C00000"/>
                </a:solidFill>
              </a:rPr>
              <a:t>г</a:t>
            </a:r>
            <a:r>
              <a:rPr lang="az-Cyrl-AZ" sz="2800" b="1" dirty="0">
                <a:solidFill>
                  <a:srgbClr val="C00000"/>
                </a:solidFill>
              </a:rPr>
              <a:t>о </a:t>
            </a:r>
            <a:r>
              <a:rPr lang="az-Cyrl-AZ" sz="2800" b="1" dirty="0" smtClean="0">
                <a:solidFill>
                  <a:srgbClr val="C00000"/>
                </a:solidFill>
              </a:rPr>
              <a:t>Дух</a:t>
            </a:r>
            <a:r>
              <a:rPr lang="ru-RU" sz="2800" b="1" dirty="0">
                <a:solidFill>
                  <a:srgbClr val="C00000"/>
                </a:solidFill>
              </a:rPr>
              <a:t>а</a:t>
            </a:r>
            <a:r>
              <a:rPr lang="en-US" sz="2800" b="1" dirty="0" smtClean="0">
                <a:solidFill>
                  <a:srgbClr val="C00000"/>
                </a:solidFill>
              </a:rPr>
              <a:t>.</a:t>
            </a:r>
            <a:br>
              <a:rPr lang="en-US" sz="2800" b="1" dirty="0" smtClean="0">
                <a:solidFill>
                  <a:srgbClr val="C00000"/>
                </a:solidFill>
              </a:rPr>
            </a:br>
            <a:r>
              <a:rPr lang="en-US" sz="2400" b="1" dirty="0"/>
              <a:t>You will need the help of the Holy Spirit.</a:t>
            </a:r>
            <a:endParaRPr lang="en-US" sz="2800" b="1" dirty="0">
              <a:solidFill>
                <a:srgbClr val="C00000"/>
              </a:solidFill>
            </a:endParaRPr>
          </a:p>
          <a:p>
            <a:endParaRPr lang="en-US" sz="2800" dirty="0" smtClean="0">
              <a:solidFill>
                <a:srgbClr val="C00000"/>
              </a:solidFill>
            </a:endParaRPr>
          </a:p>
          <a:p>
            <a:endParaRPr lang="en-US" sz="2800" dirty="0">
              <a:solidFill>
                <a:srgbClr val="C00000"/>
              </a:solidFill>
            </a:endParaRPr>
          </a:p>
          <a:p>
            <a:endParaRPr lang="en-US" dirty="0">
              <a:solidFill>
                <a:srgbClr val="C00000"/>
              </a:solidFill>
            </a:endParaRPr>
          </a:p>
        </p:txBody>
      </p:sp>
      <p:sp>
        <p:nvSpPr>
          <p:cNvPr id="13315" name="WordArt 3"/>
          <p:cNvSpPr>
            <a:spLocks noChangeArrowheads="1" noChangeShapeType="1" noTextEdit="1"/>
          </p:cNvSpPr>
          <p:nvPr/>
        </p:nvSpPr>
        <p:spPr bwMode="auto">
          <a:xfrm>
            <a:off x="1401763" y="2670175"/>
            <a:ext cx="7239000" cy="2054225"/>
          </a:xfrm>
          <a:prstGeom prst="rect">
            <a:avLst/>
          </a:prstGeom>
        </p:spPr>
        <p:txBody>
          <a:bodyPr wrap="none" fromWordArt="1">
            <a:prstTxWarp prst="textPlain">
              <a:avLst>
                <a:gd name="adj" fmla="val 50366"/>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3316" name="WordArt 4"/>
          <p:cNvSpPr>
            <a:spLocks noChangeArrowheads="1" noChangeShapeType="1" noTextEdit="1"/>
          </p:cNvSpPr>
          <p:nvPr/>
        </p:nvSpPr>
        <p:spPr bwMode="auto">
          <a:xfrm>
            <a:off x="1354288" y="1752599"/>
            <a:ext cx="1771650" cy="828675"/>
          </a:xfrm>
          <a:prstGeom prst="rect">
            <a:avLst/>
          </a:prstGeom>
        </p:spPr>
        <p:txBody>
          <a:bodyPr wrap="none" fromWordArt="1">
            <a:prstTxWarp prst="textPlain">
              <a:avLst>
                <a:gd name="adj" fmla="val 50000"/>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133600"/>
            <a:ext cx="1676400" cy="1251712"/>
          </a:xfrm>
          <a:prstGeom prst="rect">
            <a:avLst/>
          </a:prstGeom>
        </p:spPr>
      </p:pic>
      <p:sp>
        <p:nvSpPr>
          <p:cNvPr id="3" name="Date Placeholder 2"/>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1219200"/>
          </a:xfrm>
        </p:spPr>
        <p:txBody>
          <a:bodyPr/>
          <a:lstStyle/>
          <a:p>
            <a:pPr lvl="0">
              <a:spcBef>
                <a:spcPct val="20000"/>
              </a:spcBef>
              <a:spcAft>
                <a:spcPts val="1800"/>
              </a:spcAft>
            </a:pPr>
            <a:r>
              <a:rPr lang="az-Cyrl-AZ" sz="3200" b="1" dirty="0">
                <a:solidFill>
                  <a:srgbClr val="C00000"/>
                </a:solidFill>
                <a:ea typeface="+mn-ea"/>
                <a:cs typeface="+mn-cs"/>
              </a:rPr>
              <a:t>Уровень 3.</a:t>
            </a:r>
            <a:r>
              <a:rPr lang="ru-RU" sz="3200" b="1" dirty="0">
                <a:solidFill>
                  <a:srgbClr val="C00000"/>
                </a:solidFill>
                <a:ea typeface="+mn-ea"/>
                <a:cs typeface="+mn-cs"/>
              </a:rPr>
              <a:t> Повинуйтесь по своему усмотрению</a:t>
            </a:r>
            <a:r>
              <a:rPr lang="en-US" sz="3200" b="1" dirty="0">
                <a:solidFill>
                  <a:srgbClr val="C00000"/>
                </a:solidFill>
                <a:ea typeface="+mn-ea"/>
                <a:cs typeface="+mn-cs"/>
              </a:rPr>
              <a:t/>
            </a:r>
            <a:br>
              <a:rPr lang="en-US" sz="3200" b="1" dirty="0">
                <a:solidFill>
                  <a:srgbClr val="C00000"/>
                </a:solidFill>
                <a:ea typeface="+mn-ea"/>
                <a:cs typeface="+mn-cs"/>
              </a:rPr>
            </a:br>
            <a:r>
              <a:rPr lang="en-US" sz="2400" b="1" dirty="0">
                <a:solidFill>
                  <a:srgbClr val="000000"/>
                </a:solidFill>
                <a:ea typeface="+mn-ea"/>
                <a:cs typeface="+mn-cs"/>
              </a:rPr>
              <a:t>Level 3: Obey on your own</a:t>
            </a:r>
            <a:r>
              <a:rPr lang="en-US" sz="3200" b="1" dirty="0">
                <a:solidFill>
                  <a:srgbClr val="C00000"/>
                </a:solidFill>
                <a:ea typeface="+mn-ea"/>
                <a:cs typeface="+mn-cs"/>
              </a:rPr>
              <a:t/>
            </a:r>
            <a:br>
              <a:rPr lang="en-US" sz="3200" b="1" dirty="0">
                <a:solidFill>
                  <a:srgbClr val="C00000"/>
                </a:solidFill>
                <a:ea typeface="+mn-ea"/>
                <a:cs typeface="+mn-cs"/>
              </a:rPr>
            </a:br>
            <a:endParaRPr lang="en-US" dirty="0"/>
          </a:p>
        </p:txBody>
      </p:sp>
      <p:sp>
        <p:nvSpPr>
          <p:cNvPr id="3" name="Content Placeholder 2"/>
          <p:cNvSpPr>
            <a:spLocks noGrp="1"/>
          </p:cNvSpPr>
          <p:nvPr>
            <p:ph idx="1"/>
          </p:nvPr>
        </p:nvSpPr>
        <p:spPr>
          <a:xfrm>
            <a:off x="990600" y="2286000"/>
            <a:ext cx="4953000" cy="3657600"/>
          </a:xfrm>
        </p:spPr>
        <p:txBody>
          <a:bodyPr/>
          <a:lstStyle/>
          <a:p>
            <a:r>
              <a:rPr lang="ru-RU" sz="2800" b="1" dirty="0" smtClean="0">
                <a:solidFill>
                  <a:srgbClr val="C00000"/>
                </a:solidFill>
              </a:rPr>
              <a:t>Человек</a:t>
            </a:r>
            <a:r>
              <a:rPr lang="ru-RU" sz="2800" b="1" dirty="0">
                <a:solidFill>
                  <a:srgbClr val="C00000"/>
                </a:solidFill>
              </a:rPr>
              <a:t>, который подчиняется сам во всех областях своей </a:t>
            </a:r>
            <a:r>
              <a:rPr lang="ru-RU" sz="2800" b="1" dirty="0" smtClean="0">
                <a:solidFill>
                  <a:srgbClr val="C00000"/>
                </a:solidFill>
              </a:rPr>
              <a:t>жизни, </a:t>
            </a:r>
            <a:r>
              <a:rPr lang="ru-RU" sz="2800" b="1" dirty="0">
                <a:solidFill>
                  <a:srgbClr val="C00000"/>
                </a:solidFill>
              </a:rPr>
              <a:t>отражает жизнь Иисуса</a:t>
            </a:r>
            <a:r>
              <a:rPr lang="en-US" sz="2800" b="1" dirty="0" smtClean="0">
                <a:solidFill>
                  <a:srgbClr val="C00000"/>
                </a:solidFill>
              </a:rPr>
              <a:t>.</a:t>
            </a:r>
            <a:br>
              <a:rPr lang="en-US" sz="2800" b="1" dirty="0" smtClean="0">
                <a:solidFill>
                  <a:srgbClr val="C00000"/>
                </a:solidFill>
              </a:rPr>
            </a:br>
            <a:r>
              <a:rPr lang="en-US" sz="2400" b="1" dirty="0"/>
              <a:t>The person who obeys on </a:t>
            </a:r>
            <a:r>
              <a:rPr lang="en-US" sz="2400" b="1" dirty="0" smtClean="0"/>
              <a:t>their own </a:t>
            </a:r>
            <a:r>
              <a:rPr lang="en-US" sz="2400" b="1" dirty="0"/>
              <a:t>in all areas of </a:t>
            </a:r>
            <a:r>
              <a:rPr lang="en-US" sz="2400" b="1" dirty="0" smtClean="0"/>
              <a:t>their life </a:t>
            </a:r>
            <a:r>
              <a:rPr lang="en-US" sz="2400" b="1" dirty="0"/>
              <a:t>mirrors the life of Jesus.</a:t>
            </a:r>
          </a:p>
          <a:p>
            <a:endParaRPr lang="en-US" sz="2800" b="1" dirty="0">
              <a:solidFill>
                <a:srgbClr val="C00000"/>
              </a:solidFill>
            </a:endParaRPr>
          </a:p>
          <a:p>
            <a:endParaRPr lang="en-US" dirty="0"/>
          </a:p>
        </p:txBody>
      </p:sp>
      <p:pic>
        <p:nvPicPr>
          <p:cNvPr id="2050" name="Picture 2" descr="C:\Users\tim.hanson\Desktop\snips, 2116\new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2133600"/>
            <a:ext cx="2566988" cy="421585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41</a:t>
            </a:fld>
            <a:endParaRPr lang="en-US"/>
          </a:p>
        </p:txBody>
      </p:sp>
    </p:spTree>
    <p:extLst>
      <p:ext uri="{BB962C8B-B14F-4D97-AF65-F5344CB8AC3E}">
        <p14:creationId xmlns:p14="http://schemas.microsoft.com/office/powerpoint/2010/main" val="3813995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2057400"/>
            <a:ext cx="4572000" cy="3810000"/>
          </a:xfrm>
        </p:spPr>
        <p:txBody>
          <a:bodyPr/>
          <a:lstStyle/>
          <a:p>
            <a:r>
              <a:rPr lang="ru-RU" sz="2800" dirty="0" smtClean="0">
                <a:solidFill>
                  <a:srgbClr val="C00000"/>
                </a:solidFill>
              </a:rPr>
              <a:t>сдела</a:t>
            </a:r>
            <a:r>
              <a:rPr lang="en-US" sz="2800" dirty="0" smtClean="0">
                <a:solidFill>
                  <a:srgbClr val="C00000"/>
                </a:solidFill>
              </a:rPr>
              <a:t>й</a:t>
            </a:r>
            <a:r>
              <a:rPr lang="ru-RU" sz="2800" dirty="0" smtClean="0">
                <a:solidFill>
                  <a:srgbClr val="C00000"/>
                </a:solidFill>
              </a:rPr>
              <a:t>т</a:t>
            </a:r>
            <a:r>
              <a:rPr lang="ru-RU" sz="2800" dirty="0">
                <a:solidFill>
                  <a:srgbClr val="C00000"/>
                </a:solidFill>
              </a:rPr>
              <a:t>е</a:t>
            </a:r>
            <a:r>
              <a:rPr lang="ru-RU" sz="2800" dirty="0" smtClean="0">
                <a:solidFill>
                  <a:srgbClr val="C00000"/>
                </a:solidFill>
              </a:rPr>
              <a:t> </a:t>
            </a:r>
            <a:r>
              <a:rPr lang="ru-RU" sz="2800" dirty="0">
                <a:solidFill>
                  <a:srgbClr val="C00000"/>
                </a:solidFill>
              </a:rPr>
              <a:t>обязательство воспитывать в себе стиль жизни в послушании</a:t>
            </a:r>
            <a:r>
              <a:rPr lang="en-US" sz="2800" dirty="0" smtClean="0">
                <a:solidFill>
                  <a:srgbClr val="C00000"/>
                </a:solidFill>
              </a:rPr>
              <a:t/>
            </a:r>
            <a:br>
              <a:rPr lang="en-US" sz="2800" dirty="0" smtClean="0">
                <a:solidFill>
                  <a:srgbClr val="C00000"/>
                </a:solidFill>
              </a:rPr>
            </a:br>
            <a:r>
              <a:rPr lang="en-US" sz="2400" dirty="0" smtClean="0"/>
              <a:t>Make a commitment to develop an obedient lifestyle.</a:t>
            </a:r>
            <a:endParaRPr lang="en-US" sz="2800" dirty="0" smtClean="0"/>
          </a:p>
          <a:p>
            <a:endParaRPr lang="en-US" sz="2800" dirty="0"/>
          </a:p>
        </p:txBody>
      </p:sp>
      <p:pic>
        <p:nvPicPr>
          <p:cNvPr id="90114" name="Picture 2" descr="https://encrypted-tbn3.gstatic.com/images?q=tbn:ANd9GcSw_vnmQSoMybyAaTBtdG6yxOv0OZq2UuFvkNuDSiDg05pca0g8"/>
          <p:cNvPicPr>
            <a:picLocks noGrp="1" noChangeAspect="1" noChangeArrowheads="1"/>
          </p:cNvPicPr>
          <p:nvPr>
            <p:ph type="clipArt" sz="half" idx="2"/>
          </p:nvPr>
        </p:nvPicPr>
        <p:blipFill>
          <a:blip r:embed="rId2"/>
          <a:srcRect/>
          <a:stretch>
            <a:fillRect/>
          </a:stretch>
        </p:blipFill>
        <p:spPr bwMode="auto">
          <a:xfrm>
            <a:off x="5867400" y="2133600"/>
            <a:ext cx="2895600" cy="3200400"/>
          </a:xfrm>
          <a:prstGeom prst="rect">
            <a:avLst/>
          </a:prstGeom>
          <a:noFill/>
        </p:spPr>
      </p:pic>
      <p:sp>
        <p:nvSpPr>
          <p:cNvPr id="6" name="Title 1"/>
          <p:cNvSpPr>
            <a:spLocks noGrp="1"/>
          </p:cNvSpPr>
          <p:nvPr>
            <p:ph type="title"/>
          </p:nvPr>
        </p:nvSpPr>
        <p:spPr>
          <a:xfrm>
            <a:off x="1066800" y="381000"/>
            <a:ext cx="7620000" cy="1143000"/>
          </a:xfrm>
        </p:spPr>
        <p:txBody>
          <a:bodyPr/>
          <a:lstStyle/>
          <a:p>
            <a:r>
              <a:rPr lang="en-US" sz="3200" dirty="0" err="1">
                <a:solidFill>
                  <a:srgbClr val="C00000"/>
                </a:solidFill>
              </a:rPr>
              <a:t>Применение</a:t>
            </a:r>
            <a:r>
              <a:rPr lang="en-US" sz="3200" dirty="0">
                <a:solidFill>
                  <a:srgbClr val="C00000"/>
                </a:solidFill>
              </a:rPr>
              <a:t> </a:t>
            </a:r>
            <a:r>
              <a:rPr lang="en-US" sz="3200" dirty="0" err="1">
                <a:solidFill>
                  <a:srgbClr val="C00000"/>
                </a:solidFill>
              </a:rPr>
              <a:t>пройденного</a:t>
            </a:r>
            <a:r>
              <a:rPr lang="en-US" sz="3200" dirty="0">
                <a:solidFill>
                  <a:srgbClr val="C00000"/>
                </a:solidFill>
              </a:rPr>
              <a:t> </a:t>
            </a:r>
            <a:r>
              <a:rPr lang="en-US" sz="3200" dirty="0" err="1">
                <a:solidFill>
                  <a:srgbClr val="C00000"/>
                </a:solidFill>
              </a:rPr>
              <a:t>материала</a:t>
            </a:r>
            <a:r>
              <a:rPr lang="en-US" sz="3200" dirty="0">
                <a:solidFill>
                  <a:srgbClr val="C00000"/>
                </a:solidFill>
              </a:rPr>
              <a:t> </a:t>
            </a:r>
            <a:r>
              <a:rPr lang="en-US" sz="3200" dirty="0" err="1">
                <a:solidFill>
                  <a:srgbClr val="C00000"/>
                </a:solidFill>
              </a:rPr>
              <a:t>на</a:t>
            </a:r>
            <a:r>
              <a:rPr lang="en-US" sz="3200" dirty="0">
                <a:solidFill>
                  <a:srgbClr val="C00000"/>
                </a:solidFill>
              </a:rPr>
              <a:t> </a:t>
            </a:r>
            <a:r>
              <a:rPr lang="en-US" sz="3200" dirty="0" err="1">
                <a:solidFill>
                  <a:srgbClr val="C00000"/>
                </a:solidFill>
              </a:rPr>
              <a:t>практике</a:t>
            </a:r>
            <a:r>
              <a:rPr lang="en-US" sz="3200" dirty="0">
                <a:solidFill>
                  <a:srgbClr val="C00000"/>
                </a:solidFill>
              </a:rPr>
              <a:t> </a:t>
            </a:r>
            <a:r>
              <a:rPr lang="en-US" sz="3200" dirty="0" smtClean="0">
                <a:solidFill>
                  <a:srgbClr val="C00000"/>
                </a:solidFill>
              </a:rPr>
              <a:t>  </a:t>
            </a:r>
            <a:r>
              <a:rPr lang="en-US" sz="2400" dirty="0" smtClean="0"/>
              <a:t>Personal Application</a:t>
            </a:r>
            <a:endParaRPr lang="en-US" sz="2400" dirty="0"/>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45CE0D63-DC30-4B0D-B5B2-0F00DF9150FC}"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2057400"/>
            <a:ext cx="5181600" cy="3810000"/>
          </a:xfrm>
        </p:spPr>
        <p:txBody>
          <a:bodyPr/>
          <a:lstStyle/>
          <a:p>
            <a:r>
              <a:rPr lang="ru-RU" sz="2800" dirty="0" smtClean="0">
                <a:solidFill>
                  <a:srgbClr val="C00000"/>
                </a:solidFill>
              </a:rPr>
              <a:t>Призовите </a:t>
            </a:r>
            <a:r>
              <a:rPr lang="ru-RU" sz="2800" dirty="0">
                <a:solidFill>
                  <a:srgbClr val="C00000"/>
                </a:solidFill>
              </a:rPr>
              <a:t>их молиться и просить Бога о силе и мудрости, чтобы успешно овладеть всеми тремя уровнями жизни в послушании</a:t>
            </a:r>
            <a:r>
              <a:rPr lang="ru-RU" sz="2800" dirty="0" smtClean="0">
                <a:solidFill>
                  <a:srgbClr val="C00000"/>
                </a:solidFill>
              </a:rPr>
              <a:t>.</a:t>
            </a:r>
            <a:r>
              <a:rPr lang="en-US" sz="2800" dirty="0" smtClean="0">
                <a:solidFill>
                  <a:srgbClr val="C00000"/>
                </a:solidFill>
              </a:rPr>
              <a:t/>
            </a:r>
            <a:br>
              <a:rPr lang="en-US" sz="2800" dirty="0" smtClean="0">
                <a:solidFill>
                  <a:srgbClr val="C00000"/>
                </a:solidFill>
              </a:rPr>
            </a:br>
            <a:r>
              <a:rPr lang="en-US" sz="2400" dirty="0" smtClean="0"/>
              <a:t>Pray and ask God for strength and wisdom to master all three levels of obedient lifestyle.</a:t>
            </a:r>
            <a:endParaRPr lang="en-US" sz="2400" dirty="0"/>
          </a:p>
        </p:txBody>
      </p:sp>
      <p:sp>
        <p:nvSpPr>
          <p:cNvPr id="6" name="Title 1"/>
          <p:cNvSpPr>
            <a:spLocks noGrp="1"/>
          </p:cNvSpPr>
          <p:nvPr>
            <p:ph type="title"/>
          </p:nvPr>
        </p:nvSpPr>
        <p:spPr>
          <a:xfrm>
            <a:off x="1066800" y="381000"/>
            <a:ext cx="7620000" cy="1143000"/>
          </a:xfrm>
        </p:spPr>
        <p:txBody>
          <a:bodyPr/>
          <a:lstStyle/>
          <a:p>
            <a:r>
              <a:rPr lang="en-US" sz="3200" dirty="0" err="1">
                <a:solidFill>
                  <a:srgbClr val="C00000"/>
                </a:solidFill>
              </a:rPr>
              <a:t>Применение</a:t>
            </a:r>
            <a:r>
              <a:rPr lang="en-US" sz="3200" dirty="0">
                <a:solidFill>
                  <a:srgbClr val="C00000"/>
                </a:solidFill>
              </a:rPr>
              <a:t> </a:t>
            </a:r>
            <a:r>
              <a:rPr lang="en-US" sz="3200" dirty="0" err="1">
                <a:solidFill>
                  <a:srgbClr val="C00000"/>
                </a:solidFill>
              </a:rPr>
              <a:t>пройденного</a:t>
            </a:r>
            <a:r>
              <a:rPr lang="en-US" sz="3200" dirty="0">
                <a:solidFill>
                  <a:srgbClr val="C00000"/>
                </a:solidFill>
              </a:rPr>
              <a:t> </a:t>
            </a:r>
            <a:r>
              <a:rPr lang="en-US" sz="3200" dirty="0" err="1">
                <a:solidFill>
                  <a:srgbClr val="C00000"/>
                </a:solidFill>
              </a:rPr>
              <a:t>материала</a:t>
            </a:r>
            <a:r>
              <a:rPr lang="en-US" sz="3200" dirty="0">
                <a:solidFill>
                  <a:srgbClr val="C00000"/>
                </a:solidFill>
              </a:rPr>
              <a:t> </a:t>
            </a:r>
            <a:r>
              <a:rPr lang="en-US" sz="3200" dirty="0" err="1">
                <a:solidFill>
                  <a:srgbClr val="C00000"/>
                </a:solidFill>
              </a:rPr>
              <a:t>на</a:t>
            </a:r>
            <a:r>
              <a:rPr lang="en-US" sz="3200" dirty="0">
                <a:solidFill>
                  <a:srgbClr val="C00000"/>
                </a:solidFill>
              </a:rPr>
              <a:t> </a:t>
            </a:r>
            <a:r>
              <a:rPr lang="en-US" sz="3200" dirty="0" err="1">
                <a:solidFill>
                  <a:srgbClr val="C00000"/>
                </a:solidFill>
              </a:rPr>
              <a:t>практике</a:t>
            </a:r>
            <a:r>
              <a:rPr lang="en-US" sz="3200" dirty="0">
                <a:solidFill>
                  <a:srgbClr val="C00000"/>
                </a:solidFill>
              </a:rPr>
              <a:t> </a:t>
            </a:r>
            <a:r>
              <a:rPr lang="en-US" sz="3200" dirty="0" smtClean="0">
                <a:solidFill>
                  <a:srgbClr val="C00000"/>
                </a:solidFill>
              </a:rPr>
              <a:t>  </a:t>
            </a:r>
            <a:r>
              <a:rPr lang="en-US" sz="2400" dirty="0" smtClean="0"/>
              <a:t>Personal Application</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895600"/>
            <a:ext cx="2667000" cy="1991360"/>
          </a:xfrm>
          <a:prstGeom prst="rect">
            <a:avLst/>
          </a:prstGeom>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45CE0D63-DC30-4B0D-B5B2-0F00DF9150FC}" type="slidenum">
              <a:rPr lang="en-US" smtClean="0"/>
              <a:pPr>
                <a:defRPr/>
              </a:pPr>
              <a:t>43</a:t>
            </a:fld>
            <a:endParaRPr lang="en-US"/>
          </a:p>
        </p:txBody>
      </p:sp>
    </p:spTree>
    <p:extLst>
      <p:ext uri="{BB962C8B-B14F-4D97-AF65-F5344CB8AC3E}">
        <p14:creationId xmlns:p14="http://schemas.microsoft.com/office/powerpoint/2010/main" val="256715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1752600"/>
            <a:ext cx="6629400" cy="4114800"/>
          </a:xfrm>
        </p:spPr>
        <p:txBody>
          <a:bodyPr/>
          <a:lstStyle/>
          <a:p>
            <a:r>
              <a:rPr lang="ru-RU" dirty="0">
                <a:solidFill>
                  <a:srgbClr val="C00000"/>
                </a:solidFill>
              </a:rPr>
              <a:t>Предложите им написать, какой, на их взгляд, была основная причина (или причины), почему их лидер попросил их сделать это. </a:t>
            </a:r>
            <a:r>
              <a:rPr lang="en-US" dirty="0" smtClean="0">
                <a:solidFill>
                  <a:srgbClr val="C00000"/>
                </a:solidFill>
              </a:rPr>
              <a:t/>
            </a:r>
            <a:br>
              <a:rPr lang="en-US" dirty="0" smtClean="0">
                <a:solidFill>
                  <a:srgbClr val="C00000"/>
                </a:solidFill>
              </a:rPr>
            </a:br>
            <a:r>
              <a:rPr lang="en-US" sz="2400" dirty="0" smtClean="0"/>
              <a:t>Have them write down what they think was the main reason why their leader asked them to do it.</a:t>
            </a:r>
            <a:endParaRPr lang="en-US" sz="2400" dirty="0"/>
          </a:p>
        </p:txBody>
      </p:sp>
      <p:sp>
        <p:nvSpPr>
          <p:cNvPr id="5" name="Title 1"/>
          <p:cNvSpPr>
            <a:spLocks noGrp="1"/>
          </p:cNvSpPr>
          <p:nvPr>
            <p:ph type="title"/>
          </p:nvPr>
        </p:nvSpPr>
        <p:spPr>
          <a:xfrm>
            <a:off x="1066800" y="381000"/>
            <a:ext cx="7620000" cy="1143000"/>
          </a:xfrm>
        </p:spPr>
        <p:txBody>
          <a:bodyPr/>
          <a:lstStyle/>
          <a:p>
            <a:r>
              <a:rPr lang="en-US" sz="3200" dirty="0" err="1">
                <a:solidFill>
                  <a:srgbClr val="C00000"/>
                </a:solidFill>
              </a:rPr>
              <a:t>Применение</a:t>
            </a:r>
            <a:r>
              <a:rPr lang="en-US" sz="3200" dirty="0">
                <a:solidFill>
                  <a:srgbClr val="C00000"/>
                </a:solidFill>
              </a:rPr>
              <a:t> </a:t>
            </a:r>
            <a:r>
              <a:rPr lang="en-US" sz="3200" dirty="0" err="1">
                <a:solidFill>
                  <a:srgbClr val="C00000"/>
                </a:solidFill>
              </a:rPr>
              <a:t>пройденного</a:t>
            </a:r>
            <a:r>
              <a:rPr lang="en-US" sz="3200" dirty="0">
                <a:solidFill>
                  <a:srgbClr val="C00000"/>
                </a:solidFill>
              </a:rPr>
              <a:t> </a:t>
            </a:r>
            <a:r>
              <a:rPr lang="en-US" sz="3200" dirty="0" err="1">
                <a:solidFill>
                  <a:srgbClr val="C00000"/>
                </a:solidFill>
              </a:rPr>
              <a:t>материала</a:t>
            </a:r>
            <a:r>
              <a:rPr lang="en-US" sz="3200" dirty="0">
                <a:solidFill>
                  <a:srgbClr val="C00000"/>
                </a:solidFill>
              </a:rPr>
              <a:t> </a:t>
            </a:r>
            <a:r>
              <a:rPr lang="en-US" sz="3200" dirty="0" err="1">
                <a:solidFill>
                  <a:srgbClr val="C00000"/>
                </a:solidFill>
              </a:rPr>
              <a:t>на</a:t>
            </a:r>
            <a:r>
              <a:rPr lang="en-US" sz="3200" dirty="0">
                <a:solidFill>
                  <a:srgbClr val="C00000"/>
                </a:solidFill>
              </a:rPr>
              <a:t> </a:t>
            </a:r>
            <a:r>
              <a:rPr lang="en-US" sz="3200" dirty="0" err="1">
                <a:solidFill>
                  <a:srgbClr val="C00000"/>
                </a:solidFill>
              </a:rPr>
              <a:t>практике</a:t>
            </a:r>
            <a:r>
              <a:rPr lang="en-US" sz="3200" dirty="0">
                <a:solidFill>
                  <a:srgbClr val="C00000"/>
                </a:solidFill>
              </a:rPr>
              <a:t> </a:t>
            </a:r>
            <a:r>
              <a:rPr lang="en-US" sz="3200" dirty="0" smtClean="0">
                <a:solidFill>
                  <a:srgbClr val="C00000"/>
                </a:solidFill>
              </a:rPr>
              <a:t>  </a:t>
            </a:r>
            <a:r>
              <a:rPr lang="en-US" sz="2400" dirty="0" smtClean="0"/>
              <a:t>Personal Application</a:t>
            </a:r>
            <a:endParaRPr lang="en-US" sz="2400" dirty="0"/>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44</a:t>
            </a:fld>
            <a:endParaRPr lang="en-US"/>
          </a:p>
        </p:txBody>
      </p:sp>
    </p:spTree>
    <p:extLst>
      <p:ext uri="{BB962C8B-B14F-4D97-AF65-F5344CB8AC3E}">
        <p14:creationId xmlns:p14="http://schemas.microsoft.com/office/powerpoint/2010/main" val="1742751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solidFill>
                  <a:srgbClr val="C00000"/>
                </a:solidFill>
              </a:rPr>
              <a:t>Задания</a:t>
            </a:r>
            <a:r>
              <a:rPr lang="en-US" sz="3200" dirty="0" smtClean="0">
                <a:solidFill>
                  <a:srgbClr val="FF0000"/>
                </a:solidFill>
              </a:rPr>
              <a:t>   </a:t>
            </a:r>
            <a:r>
              <a:rPr lang="en-US" sz="2400" dirty="0" smtClean="0"/>
              <a:t>Assignment</a:t>
            </a:r>
            <a:endParaRPr lang="en-US" sz="2400" dirty="0"/>
          </a:p>
        </p:txBody>
      </p:sp>
      <p:sp>
        <p:nvSpPr>
          <p:cNvPr id="3" name="Text Placeholder 2"/>
          <p:cNvSpPr>
            <a:spLocks noGrp="1"/>
          </p:cNvSpPr>
          <p:nvPr>
            <p:ph type="body" sz="half" idx="1"/>
          </p:nvPr>
        </p:nvSpPr>
        <p:spPr>
          <a:xfrm>
            <a:off x="1066800" y="1752600"/>
            <a:ext cx="7467600" cy="4114800"/>
          </a:xfrm>
        </p:spPr>
        <p:txBody>
          <a:bodyPr/>
          <a:lstStyle/>
          <a:p>
            <a:pPr>
              <a:spcAft>
                <a:spcPts val="1800"/>
              </a:spcAft>
            </a:pPr>
            <a:r>
              <a:rPr lang="ru-RU" sz="2800" dirty="0">
                <a:solidFill>
                  <a:srgbClr val="C00000"/>
                </a:solidFill>
              </a:rPr>
              <a:t>Попросите студентов прочитать главу </a:t>
            </a:r>
            <a:r>
              <a:rPr lang="en-US" sz="2800" dirty="0" smtClean="0">
                <a:solidFill>
                  <a:srgbClr val="C00000"/>
                </a:solidFill>
              </a:rPr>
              <a:t>3</a:t>
            </a:r>
            <a:r>
              <a:rPr lang="ru-RU" sz="2800" dirty="0" smtClean="0">
                <a:solidFill>
                  <a:srgbClr val="C00000"/>
                </a:solidFill>
              </a:rPr>
              <a:t>  </a:t>
            </a:r>
            <a:r>
              <a:rPr lang="en-US" sz="2800" dirty="0" smtClean="0">
                <a:solidFill>
                  <a:srgbClr val="C00000"/>
                </a:solidFill>
              </a:rPr>
              <a:t/>
            </a:r>
            <a:br>
              <a:rPr lang="en-US" sz="2800" dirty="0" smtClean="0">
                <a:solidFill>
                  <a:srgbClr val="C00000"/>
                </a:solidFill>
              </a:rPr>
            </a:br>
            <a:r>
              <a:rPr lang="en-US" sz="2400" dirty="0" smtClean="0"/>
              <a:t>Read chapter 3 in the Student Manual.</a:t>
            </a:r>
          </a:p>
          <a:p>
            <a:pPr>
              <a:spcAft>
                <a:spcPts val="1800"/>
              </a:spcAft>
            </a:pPr>
            <a:r>
              <a:rPr lang="ru-RU" sz="2800" dirty="0" smtClean="0">
                <a:solidFill>
                  <a:srgbClr val="C00000"/>
                </a:solidFill>
              </a:rPr>
              <a:t>Завершите</a:t>
            </a:r>
            <a:r>
              <a:rPr lang="en-US" sz="2800" dirty="0" smtClean="0">
                <a:solidFill>
                  <a:srgbClr val="C00000"/>
                </a:solidFill>
              </a:rPr>
              <a:t> </a:t>
            </a:r>
            <a:r>
              <a:rPr lang="ru-RU" sz="2800" dirty="0" smtClean="0">
                <a:solidFill>
                  <a:srgbClr val="C00000"/>
                </a:solidFill>
              </a:rPr>
              <a:t>изучать</a:t>
            </a:r>
            <a:r>
              <a:rPr lang="en-US" sz="2800" dirty="0" smtClean="0">
                <a:solidFill>
                  <a:srgbClr val="C00000"/>
                </a:solidFill>
              </a:rPr>
              <a:t> </a:t>
            </a:r>
            <a:r>
              <a:rPr lang="ru-RU" sz="2800" dirty="0" smtClean="0">
                <a:solidFill>
                  <a:srgbClr val="C00000"/>
                </a:solidFill>
              </a:rPr>
              <a:t>проект </a:t>
            </a:r>
            <a:r>
              <a:rPr lang="en-US" sz="2800" dirty="0">
                <a:solidFill>
                  <a:srgbClr val="C00000"/>
                </a:solidFill>
              </a:rPr>
              <a:t>5 </a:t>
            </a:r>
            <a:r>
              <a:rPr lang="ru-RU" sz="2800" dirty="0">
                <a:solidFill>
                  <a:srgbClr val="C00000"/>
                </a:solidFill>
              </a:rPr>
              <a:t>рабочей тетради  </a:t>
            </a:r>
            <a:r>
              <a:rPr lang="en-US" sz="2800" dirty="0">
                <a:solidFill>
                  <a:srgbClr val="FF0000"/>
                </a:solidFill>
              </a:rPr>
              <a:t/>
            </a:r>
            <a:br>
              <a:rPr lang="en-US" sz="2800" dirty="0">
                <a:solidFill>
                  <a:srgbClr val="FF0000"/>
                </a:solidFill>
              </a:rPr>
            </a:br>
            <a:r>
              <a:rPr lang="en-US" sz="2400" dirty="0"/>
              <a:t>Complete Study Guide Project 5.</a:t>
            </a:r>
          </a:p>
          <a:p>
            <a:pPr>
              <a:spcAft>
                <a:spcPts val="1800"/>
              </a:spcAft>
            </a:pPr>
            <a:r>
              <a:rPr lang="ru-RU" sz="2800" dirty="0" smtClean="0">
                <a:solidFill>
                  <a:srgbClr val="C00000"/>
                </a:solidFill>
              </a:rPr>
              <a:t>Опрос</a:t>
            </a:r>
            <a:r>
              <a:rPr lang="en-US" sz="2800" dirty="0" smtClean="0">
                <a:solidFill>
                  <a:srgbClr val="C00000"/>
                </a:solidFill>
              </a:rPr>
              <a:t> </a:t>
            </a:r>
            <a:r>
              <a:rPr lang="ru-RU" sz="2800" dirty="0" smtClean="0">
                <a:solidFill>
                  <a:srgbClr val="C00000"/>
                </a:solidFill>
              </a:rPr>
              <a:t>по</a:t>
            </a:r>
            <a:r>
              <a:rPr lang="en-US" sz="2800" dirty="0" smtClean="0">
                <a:solidFill>
                  <a:srgbClr val="C00000"/>
                </a:solidFill>
              </a:rPr>
              <a:t> </a:t>
            </a:r>
            <a:r>
              <a:rPr lang="ru-RU" sz="2800" dirty="0" smtClean="0">
                <a:solidFill>
                  <a:srgbClr val="C00000"/>
                </a:solidFill>
              </a:rPr>
              <a:t>Римлянам</a:t>
            </a:r>
            <a:r>
              <a:rPr lang="en-US" sz="2800" b="1" dirty="0" smtClean="0">
                <a:solidFill>
                  <a:srgbClr val="C00000"/>
                </a:solidFill>
              </a:rPr>
              <a:t> </a:t>
            </a:r>
            <a:r>
              <a:rPr lang="en-US" sz="2800" dirty="0" smtClean="0">
                <a:solidFill>
                  <a:srgbClr val="C00000"/>
                </a:solidFill>
              </a:rPr>
              <a:t>13:1-2 </a:t>
            </a:r>
            <a:r>
              <a:rPr lang="ru-RU" sz="2800" dirty="0">
                <a:solidFill>
                  <a:srgbClr val="C00000"/>
                </a:solidFill>
              </a:rPr>
              <a:t>сегодня</a:t>
            </a:r>
            <a:r>
              <a:rPr lang="en-US" sz="2800" dirty="0">
                <a:solidFill>
                  <a:srgbClr val="FF0000"/>
                </a:solidFill>
              </a:rPr>
              <a:t/>
            </a:r>
            <a:br>
              <a:rPr lang="en-US" sz="2800" dirty="0">
                <a:solidFill>
                  <a:srgbClr val="FF0000"/>
                </a:solidFill>
              </a:rPr>
            </a:br>
            <a:r>
              <a:rPr lang="en-US" sz="2400" dirty="0" smtClean="0"/>
              <a:t>Quiz on Romans 13:1-2 </a:t>
            </a:r>
            <a:r>
              <a:rPr lang="en-US" sz="2400" dirty="0" smtClean="0"/>
              <a:t>today</a:t>
            </a:r>
          </a:p>
          <a:p>
            <a:r>
              <a:rPr lang="ru-RU" sz="2800" dirty="0">
                <a:solidFill>
                  <a:srgbClr val="C00000"/>
                </a:solidFill>
              </a:rPr>
              <a:t>Опрос</a:t>
            </a:r>
            <a:r>
              <a:rPr lang="en-US" sz="2800" dirty="0">
                <a:solidFill>
                  <a:srgbClr val="C00000"/>
                </a:solidFill>
              </a:rPr>
              <a:t> </a:t>
            </a:r>
            <a:r>
              <a:rPr lang="ru-RU" sz="2800" dirty="0">
                <a:solidFill>
                  <a:srgbClr val="C00000"/>
                </a:solidFill>
              </a:rPr>
              <a:t>по</a:t>
            </a:r>
            <a:r>
              <a:rPr lang="en-US" sz="2800" dirty="0">
                <a:solidFill>
                  <a:srgbClr val="C00000"/>
                </a:solidFill>
              </a:rPr>
              <a:t> </a:t>
            </a:r>
            <a:r>
              <a:rPr lang="ru-RU" sz="2800" dirty="0">
                <a:solidFill>
                  <a:srgbClr val="C00000"/>
                </a:solidFill>
              </a:rPr>
              <a:t>Ефесянам 6:1 и 3 </a:t>
            </a:r>
            <a:r>
              <a:rPr lang="ru-RU" sz="2800" dirty="0" smtClean="0">
                <a:solidFill>
                  <a:srgbClr val="C00000"/>
                </a:solidFill>
              </a:rPr>
              <a:t>завтра</a:t>
            </a:r>
            <a:r>
              <a:rPr lang="en-US" sz="2800" dirty="0">
                <a:solidFill>
                  <a:srgbClr val="FF0000"/>
                </a:solidFill>
              </a:rPr>
              <a:t/>
            </a:r>
            <a:br>
              <a:rPr lang="en-US" sz="2800" dirty="0">
                <a:solidFill>
                  <a:srgbClr val="FF0000"/>
                </a:solidFill>
              </a:rPr>
            </a:br>
            <a:r>
              <a:rPr lang="en-US" sz="2000" dirty="0"/>
              <a:t>Quiz on </a:t>
            </a:r>
            <a:r>
              <a:rPr lang="en-US" sz="2000" dirty="0" smtClean="0"/>
              <a:t>Ephesians 6:1 &amp; 3 tomorrow</a:t>
            </a:r>
            <a:endParaRPr lang="en-US" sz="2000" dirty="0"/>
          </a:p>
          <a:p>
            <a:endParaRPr lang="en-US" sz="2400" dirty="0" smtClean="0"/>
          </a:p>
          <a:p>
            <a:endParaRPr lang="en-US" sz="2400" dirty="0"/>
          </a:p>
          <a:p>
            <a:endParaRPr lang="en-US"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45</a:t>
            </a:fld>
            <a:endParaRPr lang="en-US"/>
          </a:p>
        </p:txBody>
      </p:sp>
    </p:spTree>
    <p:extLst>
      <p:ext uri="{BB962C8B-B14F-4D97-AF65-F5344CB8AC3E}">
        <p14:creationId xmlns:p14="http://schemas.microsoft.com/office/powerpoint/2010/main" val="3243724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46</a:t>
            </a:fld>
            <a:endParaRPr lang="en-US"/>
          </a:p>
        </p:txBody>
      </p:sp>
    </p:spTree>
    <p:extLst>
      <p:ext uri="{BB962C8B-B14F-4D97-AF65-F5344CB8AC3E}">
        <p14:creationId xmlns:p14="http://schemas.microsoft.com/office/powerpoint/2010/main" val="183117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21600" cy="2286000"/>
          </a:xfrm>
        </p:spPr>
        <p:txBody>
          <a:bodyPr/>
          <a:lstStyle/>
          <a:p>
            <a:r>
              <a:rPr lang="en-US" b="1" dirty="0" smtClean="0"/>
              <a:t/>
            </a:r>
            <a:br>
              <a:rPr lang="en-US" b="1" dirty="0" smtClean="0"/>
            </a:br>
            <a:r>
              <a:rPr lang="ru-RU" sz="3600" b="1" dirty="0">
                <a:solidFill>
                  <a:srgbClr val="C00000"/>
                </a:solidFill>
              </a:rPr>
              <a:t>Как вести себя при разговоре с</a:t>
            </a:r>
            <a:r>
              <a:rPr lang="en-US" sz="3600" b="1" dirty="0">
                <a:solidFill>
                  <a:srgbClr val="C00000"/>
                </a:solidFill>
              </a:rPr>
              <a:t> </a:t>
            </a:r>
            <a:r>
              <a:rPr lang="ru-RU" sz="3600" b="1" dirty="0">
                <a:solidFill>
                  <a:srgbClr val="C00000"/>
                </a:solidFill>
              </a:rPr>
              <a:t>твоими лидерами? </a:t>
            </a:r>
            <a:r>
              <a:rPr lang="en-US" sz="3600" b="1" dirty="0" smtClean="0">
                <a:solidFill>
                  <a:srgbClr val="C00000"/>
                </a:solidFill>
              </a:rPr>
              <a:t/>
            </a:r>
            <a:br>
              <a:rPr lang="en-US" sz="3600" b="1" dirty="0" smtClean="0">
                <a:solidFill>
                  <a:srgbClr val="C00000"/>
                </a:solidFill>
              </a:rPr>
            </a:br>
            <a:r>
              <a:rPr lang="en-US" sz="2400" b="1" dirty="0" smtClean="0"/>
              <a:t>How Should You Respond </a:t>
            </a:r>
            <a:r>
              <a:rPr lang="en-US" sz="2400" b="1" dirty="0" smtClean="0"/>
              <a:t/>
            </a:r>
            <a:br>
              <a:rPr lang="en-US" sz="2400" b="1" dirty="0" smtClean="0"/>
            </a:br>
            <a:r>
              <a:rPr lang="en-US" sz="2400" b="1" dirty="0" smtClean="0"/>
              <a:t>When </a:t>
            </a:r>
            <a:r>
              <a:rPr lang="en-US" sz="2400" b="1" dirty="0" smtClean="0"/>
              <a:t>Talking to Your Leaders?</a:t>
            </a:r>
            <a:r>
              <a:rPr lang="en-US" sz="2400" b="1" dirty="0" smtClean="0">
                <a:solidFill>
                  <a:srgbClr val="C00000"/>
                </a:solidFill>
              </a:rPr>
              <a:t> </a:t>
            </a:r>
            <a:r>
              <a:rPr lang="en-US" sz="2400" b="1" dirty="0" smtClean="0"/>
              <a:t/>
            </a:r>
            <a:br>
              <a:rPr lang="en-US" sz="2400" b="1" dirty="0" smtClean="0"/>
            </a:br>
            <a:endParaRPr lang="en-US" sz="2400" dirty="0"/>
          </a:p>
        </p:txBody>
      </p:sp>
      <p:sp>
        <p:nvSpPr>
          <p:cNvPr id="3" name="Subtitle 2"/>
          <p:cNvSpPr>
            <a:spLocks noGrp="1"/>
          </p:cNvSpPr>
          <p:nvPr>
            <p:ph type="subTitle" idx="1"/>
          </p:nvPr>
        </p:nvSpPr>
        <p:spPr>
          <a:xfrm>
            <a:off x="1625600" y="3886200"/>
            <a:ext cx="3098800" cy="1771650"/>
          </a:xfrm>
        </p:spPr>
        <p:txBody>
          <a:bodyPr/>
          <a:lstStyle/>
          <a:p>
            <a:r>
              <a:rPr lang="az-Cyrl-AZ" sz="4400" b="1" dirty="0">
                <a:solidFill>
                  <a:srgbClr val="C00000"/>
                </a:solidFill>
              </a:rPr>
              <a:t>Глава 3 </a:t>
            </a:r>
            <a:r>
              <a:rPr lang="en-US" sz="4400" b="1" dirty="0" smtClean="0">
                <a:solidFill>
                  <a:srgbClr val="C00000"/>
                </a:solidFill>
              </a:rPr>
              <a:t/>
            </a:r>
            <a:br>
              <a:rPr lang="en-US" sz="4400" b="1" dirty="0" smtClean="0">
                <a:solidFill>
                  <a:srgbClr val="C00000"/>
                </a:solidFill>
              </a:rPr>
            </a:br>
            <a:r>
              <a:rPr lang="en-US" sz="2800" b="1" dirty="0" smtClean="0"/>
              <a:t>Chapter 3</a:t>
            </a:r>
            <a:endParaRPr lang="en-US" sz="2800" dirty="0">
              <a:solidFill>
                <a:srgbClr val="C00000"/>
              </a:solidFill>
            </a:endParaRPr>
          </a:p>
        </p:txBody>
      </p:sp>
      <p:sp>
        <p:nvSpPr>
          <p:cNvPr id="4" name="Date Placeholder 3"/>
          <p:cNvSpPr>
            <a:spLocks noGrp="1"/>
          </p:cNvSpPr>
          <p:nvPr>
            <p:ph type="dt" sz="quarter"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47</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819400"/>
            <a:ext cx="3124200" cy="3124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152400"/>
            <a:ext cx="7620000" cy="2057400"/>
          </a:xfrm>
        </p:spPr>
        <p:txBody>
          <a:bodyPr/>
          <a:lstStyle/>
          <a:p>
            <a:pPr eaLnBrk="1" hangingPunct="1"/>
            <a:r>
              <a:rPr lang="az-Cyrl-AZ" sz="4000" b="1" dirty="0" smtClean="0">
                <a:solidFill>
                  <a:srgbClr val="C00000"/>
                </a:solidFill>
              </a:rPr>
              <a:t>Ключевая </a:t>
            </a:r>
            <a:r>
              <a:rPr lang="az-Cyrl-AZ" sz="4000" b="1" dirty="0">
                <a:solidFill>
                  <a:srgbClr val="C00000"/>
                </a:solidFill>
              </a:rPr>
              <a:t>библейская </a:t>
            </a:r>
            <a:r>
              <a:rPr lang="az-Cyrl-AZ" sz="4000" b="1" dirty="0" smtClean="0">
                <a:solidFill>
                  <a:srgbClr val="C00000"/>
                </a:solidFill>
              </a:rPr>
              <a:t>истина</a:t>
            </a:r>
            <a:r>
              <a:rPr lang="en-US" sz="4000" b="1" dirty="0" smtClean="0">
                <a:solidFill>
                  <a:srgbClr val="C00000"/>
                </a:solidFill>
              </a:rPr>
              <a:t/>
            </a:r>
            <a:br>
              <a:rPr lang="en-US" sz="4000" b="1" dirty="0" smtClean="0">
                <a:solidFill>
                  <a:srgbClr val="C00000"/>
                </a:solidFill>
              </a:rPr>
            </a:br>
            <a:r>
              <a:rPr lang="en-US" sz="2400" b="1" dirty="0">
                <a:solidFill>
                  <a:schemeClr val="tx1"/>
                </a:solidFill>
              </a:rPr>
              <a:t>Key Biblical </a:t>
            </a:r>
            <a:r>
              <a:rPr lang="en-US" sz="2400" b="1" dirty="0" smtClean="0">
                <a:solidFill>
                  <a:schemeClr val="tx1"/>
                </a:solidFill>
              </a:rPr>
              <a:t>Truth</a:t>
            </a:r>
            <a:endParaRPr lang="en-US" sz="2400" b="1" dirty="0" smtClean="0">
              <a:solidFill>
                <a:srgbClr val="C00000"/>
              </a:solidFill>
            </a:endParaRPr>
          </a:p>
        </p:txBody>
      </p:sp>
      <p:sp>
        <p:nvSpPr>
          <p:cNvPr id="4099" name="Rectangle 3"/>
          <p:cNvSpPr>
            <a:spLocks noGrp="1" noChangeArrowheads="1"/>
          </p:cNvSpPr>
          <p:nvPr>
            <p:ph type="body" sz="half" idx="1"/>
          </p:nvPr>
        </p:nvSpPr>
        <p:spPr>
          <a:xfrm>
            <a:off x="1219200" y="1828800"/>
            <a:ext cx="7620000" cy="4419600"/>
          </a:xfrm>
        </p:spPr>
        <p:txBody>
          <a:bodyPr/>
          <a:lstStyle/>
          <a:p>
            <a:pPr marL="0" lvl="1" indent="0" eaLnBrk="1" hangingPunct="1">
              <a:lnSpc>
                <a:spcPct val="90000"/>
              </a:lnSpc>
              <a:buNone/>
            </a:pPr>
            <a:r>
              <a:rPr lang="ru-RU" b="1" dirty="0" smtClean="0">
                <a:solidFill>
                  <a:srgbClr val="C00000"/>
                </a:solidFill>
              </a:rPr>
              <a:t>Мне </a:t>
            </a:r>
            <a:r>
              <a:rPr lang="ru-RU" b="1" dirty="0">
                <a:solidFill>
                  <a:srgbClr val="C00000"/>
                </a:solidFill>
              </a:rPr>
              <a:t>нужно найти практические способы проявления уважительного</a:t>
            </a:r>
            <a:r>
              <a:rPr lang="en-US" b="1" dirty="0">
                <a:solidFill>
                  <a:srgbClr val="C00000"/>
                </a:solidFill>
              </a:rPr>
              <a:t> </a:t>
            </a:r>
            <a:r>
              <a:rPr lang="ru-RU" b="1" dirty="0">
                <a:solidFill>
                  <a:srgbClr val="C00000"/>
                </a:solidFill>
              </a:rPr>
              <a:t>отношения при общении с моими лидерами.</a:t>
            </a:r>
            <a:endParaRPr lang="en-US" b="1" dirty="0">
              <a:solidFill>
                <a:srgbClr val="C00000"/>
              </a:solidFill>
            </a:endParaRPr>
          </a:p>
          <a:p>
            <a:pPr marL="0" indent="0" eaLnBrk="1" hangingPunct="1">
              <a:lnSpc>
                <a:spcPct val="90000"/>
              </a:lnSpc>
              <a:buNone/>
            </a:pPr>
            <a:r>
              <a:rPr lang="en-US" sz="2400" b="1" dirty="0" smtClean="0">
                <a:solidFill>
                  <a:schemeClr val="tx1"/>
                </a:solidFill>
              </a:rPr>
              <a:t>I need to develop practical ways of showing respect when responding to my leaders.</a:t>
            </a:r>
          </a:p>
          <a:p>
            <a:pPr marL="933450" lvl="1" indent="-533400" eaLnBrk="1" hangingPunct="1">
              <a:lnSpc>
                <a:spcPct val="90000"/>
              </a:lnSpc>
              <a:buNone/>
            </a:pPr>
            <a:r>
              <a:rPr lang="en-US" b="1" dirty="0" smtClean="0">
                <a:solidFill>
                  <a:srgbClr val="C00000"/>
                </a:solidFill>
              </a:rPr>
              <a:t>      </a:t>
            </a:r>
            <a:endParaRPr lang="en-US" sz="2400" b="1" dirty="0" smtClean="0">
              <a:solidFill>
                <a:schemeClr val="tx1"/>
              </a:solidFill>
              <a:latin typeface="+mn-lt"/>
              <a:ea typeface="+mn-ea"/>
              <a:cs typeface="+mn-cs"/>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344" t="10436" r="5573" b="5443"/>
          <a:stretch/>
        </p:blipFill>
        <p:spPr>
          <a:xfrm>
            <a:off x="4819289" y="4080293"/>
            <a:ext cx="4313209" cy="2777707"/>
          </a:xfrm>
          <a:prstGeom prst="rect">
            <a:avLst/>
          </a:prstGeom>
        </p:spPr>
      </p:pic>
      <p:sp>
        <p:nvSpPr>
          <p:cNvPr id="3" name="Date Placeholder 2"/>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45CE0D63-DC30-4B0D-B5B2-0F00DF9150FC}"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1295400"/>
          </a:xfrm>
        </p:spPr>
        <p:txBody>
          <a:bodyPr/>
          <a:lstStyle/>
          <a:p>
            <a:r>
              <a:rPr lang="az-Cyrl-AZ" sz="3600" b="1" dirty="0">
                <a:solidFill>
                  <a:srgbClr val="C00000"/>
                </a:solidFill>
              </a:rPr>
              <a:t>Ключевое место Писания:</a:t>
            </a:r>
            <a:br>
              <a:rPr lang="az-Cyrl-AZ" sz="3600" b="1" dirty="0">
                <a:solidFill>
                  <a:srgbClr val="C00000"/>
                </a:solidFill>
              </a:rPr>
            </a:br>
            <a:r>
              <a:rPr lang="en-US" sz="2400" b="1" dirty="0"/>
              <a:t>Key Verse:</a:t>
            </a:r>
            <a:endParaRPr lang="en-US" sz="2400" b="1" dirty="0">
              <a:solidFill>
                <a:srgbClr val="C00000"/>
              </a:solidFill>
            </a:endParaRPr>
          </a:p>
        </p:txBody>
      </p:sp>
      <p:sp>
        <p:nvSpPr>
          <p:cNvPr id="3" name="Content Placeholder 2"/>
          <p:cNvSpPr>
            <a:spLocks noGrp="1"/>
          </p:cNvSpPr>
          <p:nvPr>
            <p:ph idx="1"/>
          </p:nvPr>
        </p:nvSpPr>
        <p:spPr>
          <a:xfrm>
            <a:off x="1066800" y="1676400"/>
            <a:ext cx="7315200" cy="6172200"/>
          </a:xfrm>
        </p:spPr>
        <p:txBody>
          <a:bodyPr/>
          <a:lstStyle/>
          <a:p>
            <a:pPr marL="0" indent="0">
              <a:buNone/>
            </a:pPr>
            <a:r>
              <a:rPr lang="az-Cyrl-AZ" sz="2800" b="1" dirty="0" smtClean="0">
                <a:solidFill>
                  <a:srgbClr val="C00000"/>
                </a:solidFill>
              </a:rPr>
              <a:t>Матфея </a:t>
            </a:r>
            <a:r>
              <a:rPr lang="az-Cyrl-AZ" sz="2800" b="1" dirty="0">
                <a:solidFill>
                  <a:srgbClr val="C00000"/>
                </a:solidFill>
              </a:rPr>
              <a:t>7:1 (Синодальный перевод) </a:t>
            </a:r>
            <a:r>
              <a:rPr lang="en-US" sz="2800" b="1" dirty="0">
                <a:solidFill>
                  <a:srgbClr val="C00000"/>
                </a:solidFill>
              </a:rPr>
              <a:t> </a:t>
            </a:r>
            <a:r>
              <a:rPr lang="en-US" sz="2800" b="1" dirty="0" smtClean="0">
                <a:solidFill>
                  <a:srgbClr val="C00000"/>
                </a:solidFill>
              </a:rPr>
              <a:t/>
            </a:r>
            <a:br>
              <a:rPr lang="en-US" sz="2800" b="1" dirty="0" smtClean="0">
                <a:solidFill>
                  <a:srgbClr val="C00000"/>
                </a:solidFill>
              </a:rPr>
            </a:br>
            <a:r>
              <a:rPr lang="az-Cyrl-AZ" sz="2800" b="1" dirty="0" smtClean="0">
                <a:solidFill>
                  <a:srgbClr val="C00000"/>
                </a:solidFill>
              </a:rPr>
              <a:t>Не </a:t>
            </a:r>
            <a:r>
              <a:rPr lang="az-Cyrl-AZ" sz="2800" b="1" dirty="0">
                <a:solidFill>
                  <a:srgbClr val="C00000"/>
                </a:solidFill>
              </a:rPr>
              <a:t>судите, да не судимы будете, 2 ибо каким судом судите, таким </a:t>
            </a:r>
            <a:r>
              <a:rPr lang="az-Cyrl-AZ" sz="2800" b="1" dirty="0" smtClean="0">
                <a:solidFill>
                  <a:srgbClr val="C00000"/>
                </a:solidFill>
              </a:rPr>
              <a:t>будете</a:t>
            </a:r>
            <a:r>
              <a:rPr lang="en-US" sz="2800" b="1" dirty="0" smtClean="0">
                <a:solidFill>
                  <a:srgbClr val="C00000"/>
                </a:solidFill>
              </a:rPr>
              <a:t> </a:t>
            </a:r>
            <a:r>
              <a:rPr lang="az-Cyrl-AZ" sz="2800" b="1" dirty="0" smtClean="0">
                <a:solidFill>
                  <a:srgbClr val="C00000"/>
                </a:solidFill>
              </a:rPr>
              <a:t>судимы</a:t>
            </a:r>
            <a:r>
              <a:rPr lang="az-Cyrl-AZ" sz="2800" b="1" dirty="0">
                <a:solidFill>
                  <a:srgbClr val="C00000"/>
                </a:solidFill>
              </a:rPr>
              <a:t>; и какою мерою мерите, такою и вам будут мерить</a:t>
            </a:r>
            <a:r>
              <a:rPr lang="az-Cyrl-AZ" sz="2800" b="1" dirty="0" smtClean="0">
                <a:solidFill>
                  <a:srgbClr val="C00000"/>
                </a:solidFill>
              </a:rPr>
              <a:t>.</a:t>
            </a:r>
            <a:endParaRPr lang="en-US" sz="2800" b="1" dirty="0" smtClean="0">
              <a:solidFill>
                <a:srgbClr val="C00000"/>
              </a:solidFill>
            </a:endParaRPr>
          </a:p>
          <a:p>
            <a:pPr marL="0" indent="0">
              <a:buNone/>
            </a:pPr>
            <a:r>
              <a:rPr lang="en-US" sz="2400" b="1" dirty="0"/>
              <a:t>Matthew 7:1 (New Life Bible) </a:t>
            </a:r>
            <a:r>
              <a:rPr lang="en-US" sz="2400" b="1" dirty="0" smtClean="0"/>
              <a:t/>
            </a:r>
            <a:br>
              <a:rPr lang="en-US" sz="2400" b="1" dirty="0" smtClean="0"/>
            </a:br>
            <a:r>
              <a:rPr lang="en-US" sz="2400" b="1" dirty="0" smtClean="0"/>
              <a:t>Do </a:t>
            </a:r>
            <a:r>
              <a:rPr lang="en-US" sz="2400" b="1" dirty="0"/>
              <a:t>not say what is wrong in other people’s lives. Then other people will not say what is wrong in your life.</a:t>
            </a:r>
          </a:p>
          <a:p>
            <a:pPr marL="0" indent="0">
              <a:buNone/>
            </a:pPr>
            <a:endParaRPr lang="az-Cyrl-AZ" sz="2800" b="1" dirty="0">
              <a:solidFill>
                <a:srgbClr val="C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49</a:t>
            </a:fld>
            <a:endParaRPr lang="en-US"/>
          </a:p>
        </p:txBody>
      </p:sp>
    </p:spTree>
    <p:extLst>
      <p:ext uri="{BB962C8B-B14F-4D97-AF65-F5344CB8AC3E}">
        <p14:creationId xmlns:p14="http://schemas.microsoft.com/office/powerpoint/2010/main" val="330150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721600" cy="2514600"/>
          </a:xfrm>
        </p:spPr>
        <p:txBody>
          <a:bodyPr/>
          <a:lstStyle/>
          <a:p>
            <a:r>
              <a:rPr lang="en-US" b="1" dirty="0" smtClean="0"/>
              <a:t/>
            </a:r>
            <a:br>
              <a:rPr lang="en-US" b="1" dirty="0" smtClean="0"/>
            </a:br>
            <a:r>
              <a:rPr lang="ru-RU" sz="4800" b="1" dirty="0" smtClean="0">
                <a:solidFill>
                  <a:srgbClr val="C00000"/>
                </a:solidFill>
              </a:rPr>
              <a:t>Основные </a:t>
            </a:r>
            <a:r>
              <a:rPr lang="ru-RU" sz="4800" b="1" dirty="0">
                <a:solidFill>
                  <a:srgbClr val="C00000"/>
                </a:solidFill>
              </a:rPr>
              <a:t>истины о послушании</a:t>
            </a:r>
            <a:br>
              <a:rPr lang="ru-RU" sz="4800" b="1" dirty="0">
                <a:solidFill>
                  <a:srgbClr val="C00000"/>
                </a:solidFill>
              </a:rPr>
            </a:br>
            <a:r>
              <a:rPr lang="ru-RU" sz="4800" b="1" dirty="0">
                <a:solidFill>
                  <a:srgbClr val="C00000"/>
                </a:solidFill>
              </a:rPr>
              <a:t>твоим </a:t>
            </a:r>
            <a:r>
              <a:rPr lang="ru-RU" sz="4800" b="1" dirty="0" smtClean="0">
                <a:solidFill>
                  <a:srgbClr val="C00000"/>
                </a:solidFill>
              </a:rPr>
              <a:t>лидерам</a:t>
            </a:r>
            <a:r>
              <a:rPr lang="en-US" sz="4800" b="1" dirty="0" smtClean="0">
                <a:solidFill>
                  <a:srgbClr val="C00000"/>
                </a:solidFill>
              </a:rPr>
              <a:t/>
            </a:r>
            <a:br>
              <a:rPr lang="en-US" sz="4800" b="1" dirty="0" smtClean="0">
                <a:solidFill>
                  <a:srgbClr val="C00000"/>
                </a:solidFill>
              </a:rPr>
            </a:br>
            <a:r>
              <a:rPr lang="en-US" sz="2400" b="1" dirty="0"/>
              <a:t>Basic Truths for Obeying </a:t>
            </a:r>
            <a:r>
              <a:rPr lang="en-US" sz="2400" b="1" dirty="0" smtClean="0"/>
              <a:t>Your </a:t>
            </a:r>
            <a:r>
              <a:rPr lang="en-US" sz="2400" b="1" dirty="0"/>
              <a:t>Leaders</a:t>
            </a:r>
            <a:r>
              <a:rPr lang="en-US" sz="2400" b="1" dirty="0" smtClean="0"/>
              <a:t/>
            </a:r>
            <a:br>
              <a:rPr lang="en-US" sz="2400" b="1" dirty="0" smtClean="0"/>
            </a:br>
            <a:endParaRPr lang="en-US" dirty="0"/>
          </a:p>
        </p:txBody>
      </p:sp>
      <p:sp>
        <p:nvSpPr>
          <p:cNvPr id="3" name="Subtitle 2"/>
          <p:cNvSpPr>
            <a:spLocks noGrp="1"/>
          </p:cNvSpPr>
          <p:nvPr>
            <p:ph type="subTitle" idx="1"/>
          </p:nvPr>
        </p:nvSpPr>
        <p:spPr/>
        <p:txBody>
          <a:bodyPr/>
          <a:lstStyle/>
          <a:p>
            <a:r>
              <a:rPr lang="az-Cyrl-AZ" sz="4400" b="1" dirty="0" smtClean="0">
                <a:solidFill>
                  <a:srgbClr val="C00000"/>
                </a:solidFill>
              </a:rPr>
              <a:t>Глава 1</a:t>
            </a:r>
            <a:endParaRPr lang="en-US" sz="4400" b="1" dirty="0" smtClean="0">
              <a:solidFill>
                <a:srgbClr val="C00000"/>
              </a:solidFill>
            </a:endParaRPr>
          </a:p>
          <a:p>
            <a:r>
              <a:rPr lang="en-US" b="1" dirty="0"/>
              <a:t>Chapter 1</a:t>
            </a:r>
            <a:endParaRPr lang="en-US" dirty="0">
              <a:solidFill>
                <a:srgbClr val="C00000"/>
              </a:solidFill>
            </a:endParaRPr>
          </a:p>
        </p:txBody>
      </p:sp>
      <p:sp>
        <p:nvSpPr>
          <p:cNvPr id="4" name="Date Placeholder 3"/>
          <p:cNvSpPr>
            <a:spLocks noGrp="1"/>
          </p:cNvSpPr>
          <p:nvPr>
            <p:ph type="dt" sz="quarter"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76200"/>
            <a:ext cx="7848600" cy="1752600"/>
          </a:xfrm>
        </p:spPr>
        <p:txBody>
          <a:bodyPr/>
          <a:lstStyle/>
          <a:p>
            <a:pPr eaLnBrk="1" hangingPunct="1"/>
            <a:r>
              <a:rPr lang="ru-RU" sz="3200" b="1" dirty="0" smtClean="0">
                <a:solidFill>
                  <a:srgbClr val="C00000"/>
                </a:solidFill>
              </a:rPr>
              <a:t>Как </a:t>
            </a:r>
            <a:r>
              <a:rPr lang="ru-RU" sz="3200" b="1" dirty="0">
                <a:solidFill>
                  <a:srgbClr val="C00000"/>
                </a:solidFill>
              </a:rPr>
              <a:t>вести себя при разговоре с твоими лидерами</a:t>
            </a:r>
            <a:r>
              <a:rPr lang="ru-RU" sz="3200" b="1" dirty="0" smtClean="0">
                <a:solidFill>
                  <a:srgbClr val="C00000"/>
                </a:solidFill>
              </a:rPr>
              <a:t>?</a:t>
            </a:r>
            <a:r>
              <a:rPr lang="en-US" sz="3200" b="1" dirty="0" smtClean="0">
                <a:solidFill>
                  <a:srgbClr val="C00000"/>
                </a:solidFill>
              </a:rPr>
              <a:t/>
            </a:r>
            <a:br>
              <a:rPr lang="en-US" sz="3200" b="1" dirty="0" smtClean="0">
                <a:solidFill>
                  <a:srgbClr val="C00000"/>
                </a:solidFill>
              </a:rPr>
            </a:br>
            <a:r>
              <a:rPr lang="en-US" sz="2200" b="1" dirty="0"/>
              <a:t>How Should You Respond When Talking to Your Leaders?</a:t>
            </a:r>
            <a:endParaRPr lang="en-US" sz="2200" b="1" dirty="0" smtClean="0">
              <a:solidFill>
                <a:srgbClr val="C00000"/>
              </a:solidFill>
            </a:endParaRPr>
          </a:p>
        </p:txBody>
      </p:sp>
      <p:sp>
        <p:nvSpPr>
          <p:cNvPr id="15363" name="Rectangle 3"/>
          <p:cNvSpPr>
            <a:spLocks noGrp="1" noChangeArrowheads="1"/>
          </p:cNvSpPr>
          <p:nvPr>
            <p:ph type="body" sz="half" idx="1"/>
          </p:nvPr>
        </p:nvSpPr>
        <p:spPr>
          <a:xfrm>
            <a:off x="1066800" y="2209800"/>
            <a:ext cx="4724400" cy="4495800"/>
          </a:xfrm>
        </p:spPr>
        <p:txBody>
          <a:bodyPr/>
          <a:lstStyle/>
          <a:p>
            <a:pPr marL="465138" indent="-465138" eaLnBrk="1" hangingPunct="1">
              <a:spcAft>
                <a:spcPts val="1800"/>
              </a:spcAft>
              <a:buNone/>
            </a:pPr>
            <a:r>
              <a:rPr lang="en-US" sz="2800" b="1" dirty="0" smtClean="0">
                <a:solidFill>
                  <a:srgbClr val="C00000"/>
                </a:solidFill>
              </a:rPr>
              <a:t>A. </a:t>
            </a:r>
            <a:r>
              <a:rPr lang="ru-RU" sz="2800" b="1" dirty="0" smtClean="0">
                <a:solidFill>
                  <a:srgbClr val="C00000"/>
                </a:solidFill>
              </a:rPr>
              <a:t>Не </a:t>
            </a:r>
            <a:r>
              <a:rPr lang="ru-RU" sz="2800" b="1" dirty="0">
                <a:solidFill>
                  <a:srgbClr val="C00000"/>
                </a:solidFill>
              </a:rPr>
              <a:t>обвиняй и не критикуй своих </a:t>
            </a:r>
            <a:r>
              <a:rPr lang="ru-RU" sz="2800" b="1" dirty="0" smtClean="0">
                <a:solidFill>
                  <a:srgbClr val="C00000"/>
                </a:solidFill>
              </a:rPr>
              <a:t>лидеров</a:t>
            </a:r>
            <a:r>
              <a:rPr lang="en-US" sz="2800" b="1" dirty="0" smtClean="0">
                <a:solidFill>
                  <a:srgbClr val="C00000"/>
                </a:solidFill>
              </a:rPr>
              <a:t/>
            </a:r>
            <a:br>
              <a:rPr lang="en-US" sz="2800" b="1" dirty="0" smtClean="0">
                <a:solidFill>
                  <a:srgbClr val="C00000"/>
                </a:solidFill>
              </a:rPr>
            </a:br>
            <a:r>
              <a:rPr lang="en-US" sz="2400" b="1" dirty="0" smtClean="0"/>
              <a:t>Do </a:t>
            </a:r>
            <a:r>
              <a:rPr lang="en-US" sz="2400" b="1" dirty="0"/>
              <a:t>not condemn or criticize your leaders.</a:t>
            </a:r>
            <a:endParaRPr lang="en-US" sz="2800" b="1" dirty="0" smtClean="0"/>
          </a:p>
          <a:p>
            <a:pPr marL="465138" indent="-465138" eaLnBrk="1" hangingPunct="1">
              <a:buNone/>
            </a:pPr>
            <a:r>
              <a:rPr lang="az-Cyrl-AZ" sz="2800" b="1" dirty="0" smtClean="0">
                <a:solidFill>
                  <a:srgbClr val="C00000"/>
                </a:solidFill>
              </a:rPr>
              <a:t>Б.</a:t>
            </a:r>
            <a:r>
              <a:rPr lang="en-US" sz="2800" b="1" dirty="0" smtClean="0">
                <a:solidFill>
                  <a:srgbClr val="C00000"/>
                </a:solidFill>
              </a:rPr>
              <a:t> </a:t>
            </a:r>
            <a:r>
              <a:rPr lang="ru-RU" sz="2800" b="1" dirty="0" smtClean="0">
                <a:solidFill>
                  <a:srgbClr val="C00000"/>
                </a:solidFill>
              </a:rPr>
              <a:t>Основывай </a:t>
            </a:r>
            <a:r>
              <a:rPr lang="ru-RU" sz="2800" b="1" dirty="0">
                <a:solidFill>
                  <a:srgbClr val="C00000"/>
                </a:solidFill>
              </a:rPr>
              <a:t>свой ответ на своей точке </a:t>
            </a:r>
            <a:r>
              <a:rPr lang="ru-RU" sz="2800" b="1" dirty="0" smtClean="0">
                <a:solidFill>
                  <a:srgbClr val="C00000"/>
                </a:solidFill>
              </a:rPr>
              <a:t>зрения</a:t>
            </a:r>
            <a:r>
              <a:rPr lang="en-US" sz="2800" b="1" dirty="0" smtClean="0">
                <a:solidFill>
                  <a:srgbClr val="C00000"/>
                </a:solidFill>
              </a:rPr>
              <a:t/>
            </a:r>
            <a:br>
              <a:rPr lang="en-US" sz="2800" b="1" dirty="0" smtClean="0">
                <a:solidFill>
                  <a:srgbClr val="C00000"/>
                </a:solidFill>
              </a:rPr>
            </a:br>
            <a:r>
              <a:rPr lang="en-US" sz="2400" b="1" dirty="0" smtClean="0"/>
              <a:t>Base </a:t>
            </a:r>
            <a:r>
              <a:rPr lang="en-US" sz="2400" b="1" dirty="0"/>
              <a:t>your response on your opinion.</a:t>
            </a:r>
            <a:endParaRPr lang="en-US" sz="2800" b="1" dirty="0" smtClean="0">
              <a:solidFill>
                <a:srgbClr val="C00000"/>
              </a:solidFill>
            </a:endParaRPr>
          </a:p>
        </p:txBody>
      </p:sp>
      <p:pic>
        <p:nvPicPr>
          <p:cNvPr id="15364" name="Picture 8" descr="C:\WINDOWS\Application Data\Microsoft\Media Catalog\Downloaded Clips\cl2f\j0119833.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5867400" y="2667000"/>
            <a:ext cx="2743200" cy="3429000"/>
          </a:xfr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09800"/>
            <a:ext cx="3505200" cy="3657600"/>
          </a:xfrm>
        </p:spPr>
        <p:txBody>
          <a:bodyPr/>
          <a:lstStyle/>
          <a:p>
            <a:pPr marL="465138" indent="-465138">
              <a:spcAft>
                <a:spcPts val="1800"/>
              </a:spcAft>
              <a:buNone/>
            </a:pPr>
            <a:r>
              <a:rPr lang="en-US" sz="2800" b="1" dirty="0" smtClean="0">
                <a:solidFill>
                  <a:srgbClr val="C00000"/>
                </a:solidFill>
              </a:rPr>
              <a:t>B. 	</a:t>
            </a:r>
            <a:r>
              <a:rPr lang="ru-RU" sz="2800" b="1" dirty="0" smtClean="0">
                <a:solidFill>
                  <a:srgbClr val="C00000"/>
                </a:solidFill>
              </a:rPr>
              <a:t>Говори </a:t>
            </a:r>
            <a:r>
              <a:rPr lang="ru-RU" sz="2800" b="1" dirty="0">
                <a:solidFill>
                  <a:srgbClr val="C00000"/>
                </a:solidFill>
              </a:rPr>
              <a:t>так, чтобы помочь своему </a:t>
            </a:r>
            <a:r>
              <a:rPr lang="ru-RU" sz="2800" b="1" dirty="0" smtClean="0">
                <a:solidFill>
                  <a:srgbClr val="C00000"/>
                </a:solidFill>
              </a:rPr>
              <a:t>лидеру</a:t>
            </a:r>
            <a:r>
              <a:rPr lang="en-US" sz="2800" b="1" dirty="0" smtClean="0">
                <a:solidFill>
                  <a:srgbClr val="C00000"/>
                </a:solidFill>
              </a:rPr>
              <a:t> </a:t>
            </a:r>
            <a:r>
              <a:rPr lang="ru-RU" sz="2800" b="1" dirty="0" smtClean="0">
                <a:solidFill>
                  <a:srgbClr val="C00000"/>
                </a:solidFill>
              </a:rPr>
              <a:t>достичь </a:t>
            </a:r>
            <a:r>
              <a:rPr lang="ru-RU" sz="2800" b="1" dirty="0">
                <a:solidFill>
                  <a:srgbClr val="C00000"/>
                </a:solidFill>
              </a:rPr>
              <a:t>его или ее </a:t>
            </a:r>
            <a:r>
              <a:rPr lang="ru-RU" sz="2800" b="1" dirty="0" smtClean="0">
                <a:solidFill>
                  <a:srgbClr val="C00000"/>
                </a:solidFill>
              </a:rPr>
              <a:t>цели</a:t>
            </a:r>
            <a:r>
              <a:rPr lang="en-US" sz="2800" b="1" dirty="0" smtClean="0">
                <a:solidFill>
                  <a:srgbClr val="C00000"/>
                </a:solidFill>
              </a:rPr>
              <a:t/>
            </a:r>
            <a:br>
              <a:rPr lang="en-US" sz="2800" b="1" dirty="0" smtClean="0">
                <a:solidFill>
                  <a:srgbClr val="C00000"/>
                </a:solidFill>
              </a:rPr>
            </a:br>
            <a:r>
              <a:rPr lang="en-US" sz="2400" b="1" dirty="0" smtClean="0"/>
              <a:t>Say </a:t>
            </a:r>
            <a:r>
              <a:rPr lang="en-US" sz="2400" b="1" dirty="0"/>
              <a:t>it in a way to help your leader reach his or her goals.</a:t>
            </a:r>
            <a:endParaRPr lang="en-US" sz="2800" b="1" dirty="0">
              <a:solidFill>
                <a:srgbClr val="C00000"/>
              </a:solidFill>
            </a:endParaRPr>
          </a:p>
          <a:p>
            <a:pPr marL="0" indent="0">
              <a:buNone/>
            </a:pPr>
            <a:endParaRPr lang="en-US" sz="2800" dirty="0" smtClean="0">
              <a:solidFill>
                <a:srgbClr val="C00000"/>
              </a:solidFill>
            </a:endParaRPr>
          </a:p>
          <a:p>
            <a:pPr marL="0" indent="0">
              <a:buNone/>
            </a:pPr>
            <a:endParaRPr lang="en-US" sz="2800" dirty="0">
              <a:solidFill>
                <a:srgbClr val="C00000"/>
              </a:solidFill>
            </a:endParaRPr>
          </a:p>
          <a:p>
            <a:endParaRPr lang="en-US" dirty="0"/>
          </a:p>
        </p:txBody>
      </p:sp>
      <p:sp>
        <p:nvSpPr>
          <p:cNvPr id="5" name="Rectangle 2"/>
          <p:cNvSpPr>
            <a:spLocks noGrp="1" noChangeArrowheads="1"/>
          </p:cNvSpPr>
          <p:nvPr>
            <p:ph type="title"/>
          </p:nvPr>
        </p:nvSpPr>
        <p:spPr>
          <a:xfrm>
            <a:off x="990600" y="76200"/>
            <a:ext cx="7848600" cy="1752600"/>
          </a:xfrm>
        </p:spPr>
        <p:txBody>
          <a:bodyPr/>
          <a:lstStyle/>
          <a:p>
            <a:pPr eaLnBrk="1" hangingPunct="1"/>
            <a:r>
              <a:rPr lang="ru-RU" sz="3200" b="1" dirty="0" smtClean="0">
                <a:solidFill>
                  <a:srgbClr val="C00000"/>
                </a:solidFill>
              </a:rPr>
              <a:t>Как </a:t>
            </a:r>
            <a:r>
              <a:rPr lang="ru-RU" sz="3200" b="1" dirty="0">
                <a:solidFill>
                  <a:srgbClr val="C00000"/>
                </a:solidFill>
              </a:rPr>
              <a:t>вести себя при разговоре с твоими лидерами</a:t>
            </a:r>
            <a:r>
              <a:rPr lang="ru-RU" sz="3200" b="1" dirty="0" smtClean="0">
                <a:solidFill>
                  <a:srgbClr val="C00000"/>
                </a:solidFill>
              </a:rPr>
              <a:t>?</a:t>
            </a:r>
            <a:r>
              <a:rPr lang="en-US" sz="3200" b="1" dirty="0" smtClean="0">
                <a:solidFill>
                  <a:srgbClr val="C00000"/>
                </a:solidFill>
              </a:rPr>
              <a:t/>
            </a:r>
            <a:br>
              <a:rPr lang="en-US" sz="3200" b="1" dirty="0" smtClean="0">
                <a:solidFill>
                  <a:srgbClr val="C00000"/>
                </a:solidFill>
              </a:rPr>
            </a:br>
            <a:r>
              <a:rPr lang="en-US" sz="2200" b="1" dirty="0"/>
              <a:t>How Should You Respond When Talking to Your Leaders?</a:t>
            </a:r>
            <a:endParaRPr lang="en-US" sz="2200" b="1" dirty="0" smtClean="0">
              <a:solidFill>
                <a:srgbClr val="C0000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358" t="11863" r="13396"/>
          <a:stretch/>
        </p:blipFill>
        <p:spPr>
          <a:xfrm>
            <a:off x="4724400" y="2362200"/>
            <a:ext cx="3962400" cy="3362282"/>
          </a:xfrm>
          <a:prstGeom prst="rect">
            <a:avLst/>
          </a:prstGeom>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51</a:t>
            </a:fld>
            <a:endParaRPr lang="en-US"/>
          </a:p>
        </p:txBody>
      </p:sp>
    </p:spTree>
    <p:extLst>
      <p:ext uri="{BB962C8B-B14F-4D97-AF65-F5344CB8AC3E}">
        <p14:creationId xmlns:p14="http://schemas.microsoft.com/office/powerpoint/2010/main" val="660994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2209800"/>
            <a:ext cx="4343400" cy="3657600"/>
          </a:xfrm>
        </p:spPr>
        <p:txBody>
          <a:bodyPr/>
          <a:lstStyle/>
          <a:p>
            <a:pPr marL="465138" indent="-465138">
              <a:buNone/>
            </a:pPr>
            <a:r>
              <a:rPr lang="az-Cyrl-AZ" sz="2800" b="1" dirty="0" smtClean="0">
                <a:solidFill>
                  <a:srgbClr val="C00000"/>
                </a:solidFill>
              </a:rPr>
              <a:t>Г.</a:t>
            </a:r>
            <a:r>
              <a:rPr lang="en-US" sz="2800" b="1" dirty="0">
                <a:solidFill>
                  <a:srgbClr val="C00000"/>
                </a:solidFill>
              </a:rPr>
              <a:t>	</a:t>
            </a:r>
            <a:r>
              <a:rPr lang="ru-RU" sz="2800" b="1" dirty="0" smtClean="0">
                <a:solidFill>
                  <a:srgbClr val="C00000"/>
                </a:solidFill>
              </a:rPr>
              <a:t>Поставь </a:t>
            </a:r>
            <a:r>
              <a:rPr lang="ru-RU" sz="2800" b="1" dirty="0">
                <a:solidFill>
                  <a:srgbClr val="C00000"/>
                </a:solidFill>
              </a:rPr>
              <a:t>цели, как ты будешь </a:t>
            </a:r>
            <a:r>
              <a:rPr lang="ru-RU" sz="2800" b="1" dirty="0" smtClean="0">
                <a:solidFill>
                  <a:srgbClr val="C00000"/>
                </a:solidFill>
              </a:rPr>
              <a:t>реагировать,</a:t>
            </a:r>
            <a:r>
              <a:rPr lang="en-US" sz="2800" b="1" dirty="0" smtClean="0">
                <a:solidFill>
                  <a:srgbClr val="C00000"/>
                </a:solidFill>
              </a:rPr>
              <a:t> </a:t>
            </a:r>
            <a:r>
              <a:rPr lang="ru-RU" sz="2800" b="1" dirty="0" smtClean="0">
                <a:solidFill>
                  <a:srgbClr val="C00000"/>
                </a:solidFill>
              </a:rPr>
              <a:t>когда </a:t>
            </a:r>
            <a:r>
              <a:rPr lang="ru-RU" sz="2800" b="1" dirty="0">
                <a:solidFill>
                  <a:srgbClr val="C00000"/>
                </a:solidFill>
              </a:rPr>
              <a:t>возникнет конкретная </a:t>
            </a:r>
            <a:r>
              <a:rPr lang="ru-RU" sz="2800" b="1" dirty="0" smtClean="0">
                <a:solidFill>
                  <a:srgbClr val="C00000"/>
                </a:solidFill>
              </a:rPr>
              <a:t>проблема</a:t>
            </a:r>
            <a:r>
              <a:rPr lang="en-US" sz="2800" b="1" dirty="0" smtClean="0">
                <a:solidFill>
                  <a:srgbClr val="C00000"/>
                </a:solidFill>
              </a:rPr>
              <a:t/>
            </a:r>
            <a:br>
              <a:rPr lang="en-US" sz="2800" b="1" dirty="0" smtClean="0">
                <a:solidFill>
                  <a:srgbClr val="C00000"/>
                </a:solidFill>
              </a:rPr>
            </a:br>
            <a:r>
              <a:rPr lang="en-US" sz="2400" b="1" dirty="0" smtClean="0"/>
              <a:t>Make plans on </a:t>
            </a:r>
            <a:r>
              <a:rPr lang="en-US" sz="2400" b="1" dirty="0"/>
              <a:t>how you will respond when a particular problem comes up.</a:t>
            </a:r>
            <a:endParaRPr lang="en-US" sz="2800" b="1" dirty="0">
              <a:solidFill>
                <a:srgbClr val="C00000"/>
              </a:solidFill>
            </a:endParaRPr>
          </a:p>
          <a:p>
            <a:pPr marL="0" indent="0">
              <a:buNone/>
            </a:pPr>
            <a:endParaRPr lang="en-US" sz="2800" dirty="0" smtClean="0">
              <a:solidFill>
                <a:srgbClr val="C00000"/>
              </a:solidFill>
            </a:endParaRPr>
          </a:p>
          <a:p>
            <a:pPr marL="0" indent="0">
              <a:buNone/>
            </a:pPr>
            <a:endParaRPr lang="en-US" sz="2800" dirty="0">
              <a:solidFill>
                <a:srgbClr val="C00000"/>
              </a:solidFill>
            </a:endParaRPr>
          </a:p>
          <a:p>
            <a:endParaRPr lang="en-US" dirty="0"/>
          </a:p>
        </p:txBody>
      </p:sp>
      <p:sp>
        <p:nvSpPr>
          <p:cNvPr id="5" name="Rectangle 2"/>
          <p:cNvSpPr>
            <a:spLocks noGrp="1" noChangeArrowheads="1"/>
          </p:cNvSpPr>
          <p:nvPr>
            <p:ph type="title"/>
          </p:nvPr>
        </p:nvSpPr>
        <p:spPr>
          <a:xfrm>
            <a:off x="990600" y="76200"/>
            <a:ext cx="7848600" cy="1752600"/>
          </a:xfrm>
        </p:spPr>
        <p:txBody>
          <a:bodyPr/>
          <a:lstStyle/>
          <a:p>
            <a:pPr eaLnBrk="1" hangingPunct="1"/>
            <a:r>
              <a:rPr lang="ru-RU" sz="3200" b="1" dirty="0" smtClean="0">
                <a:solidFill>
                  <a:srgbClr val="C00000"/>
                </a:solidFill>
              </a:rPr>
              <a:t>Как </a:t>
            </a:r>
            <a:r>
              <a:rPr lang="ru-RU" sz="3200" b="1" dirty="0">
                <a:solidFill>
                  <a:srgbClr val="C00000"/>
                </a:solidFill>
              </a:rPr>
              <a:t>вести себя при разговоре с твоими лидерами</a:t>
            </a:r>
            <a:r>
              <a:rPr lang="ru-RU" sz="3200" b="1" dirty="0" smtClean="0">
                <a:solidFill>
                  <a:srgbClr val="C00000"/>
                </a:solidFill>
              </a:rPr>
              <a:t>?</a:t>
            </a:r>
            <a:r>
              <a:rPr lang="en-US" sz="3200" b="1" dirty="0" smtClean="0">
                <a:solidFill>
                  <a:srgbClr val="C00000"/>
                </a:solidFill>
              </a:rPr>
              <a:t/>
            </a:r>
            <a:br>
              <a:rPr lang="en-US" sz="3200" b="1" dirty="0" smtClean="0">
                <a:solidFill>
                  <a:srgbClr val="C00000"/>
                </a:solidFill>
              </a:rPr>
            </a:br>
            <a:r>
              <a:rPr lang="en-US" sz="2200" b="1" dirty="0"/>
              <a:t>How Should You Respond When Talking to Your Leaders?</a:t>
            </a:r>
            <a:endParaRPr lang="en-US" sz="2200" b="1" dirty="0" smtClean="0">
              <a:solidFill>
                <a:srgbClr val="C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9800"/>
            <a:ext cx="4008834" cy="3962400"/>
          </a:xfrm>
          <a:prstGeom prst="rect">
            <a:avLst/>
          </a:prstGeom>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52</a:t>
            </a:fld>
            <a:endParaRPr lang="en-US"/>
          </a:p>
        </p:txBody>
      </p:sp>
    </p:spTree>
    <p:extLst>
      <p:ext uri="{BB962C8B-B14F-4D97-AF65-F5344CB8AC3E}">
        <p14:creationId xmlns:p14="http://schemas.microsoft.com/office/powerpoint/2010/main" val="128820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57400"/>
            <a:ext cx="5105400" cy="4267200"/>
          </a:xfrm>
        </p:spPr>
        <p:txBody>
          <a:bodyPr/>
          <a:lstStyle/>
          <a:p>
            <a:pPr marL="465138" indent="-465138">
              <a:spcAft>
                <a:spcPts val="1800"/>
              </a:spcAft>
              <a:buNone/>
            </a:pPr>
            <a:r>
              <a:rPr lang="ru-RU" sz="2800" b="1" dirty="0" smtClean="0">
                <a:solidFill>
                  <a:srgbClr val="C00000"/>
                </a:solidFill>
              </a:rPr>
              <a:t>Д.</a:t>
            </a:r>
            <a:r>
              <a:rPr lang="en-US" sz="2800" b="1" dirty="0" smtClean="0">
                <a:solidFill>
                  <a:srgbClr val="C00000"/>
                </a:solidFill>
              </a:rPr>
              <a:t>	</a:t>
            </a:r>
            <a:r>
              <a:rPr lang="ru-RU" sz="2800" b="1" dirty="0" smtClean="0">
                <a:solidFill>
                  <a:srgbClr val="C00000"/>
                </a:solidFill>
              </a:rPr>
              <a:t>Устанавливай </a:t>
            </a:r>
            <a:r>
              <a:rPr lang="ru-RU" sz="2800" b="1" dirty="0">
                <a:solidFill>
                  <a:srgbClr val="C00000"/>
                </a:solidFill>
              </a:rPr>
              <a:t>крайние сроки, </a:t>
            </a:r>
            <a:r>
              <a:rPr lang="ru-RU" sz="2800" b="1" dirty="0" smtClean="0">
                <a:solidFill>
                  <a:srgbClr val="C00000"/>
                </a:solidFill>
              </a:rPr>
              <a:t>когда</a:t>
            </a:r>
            <a:r>
              <a:rPr lang="en-US" sz="2800" b="1" dirty="0" smtClean="0">
                <a:solidFill>
                  <a:srgbClr val="C00000"/>
                </a:solidFill>
              </a:rPr>
              <a:t> </a:t>
            </a:r>
            <a:r>
              <a:rPr lang="ru-RU" sz="2800" b="1" dirty="0" smtClean="0">
                <a:solidFill>
                  <a:srgbClr val="C00000"/>
                </a:solidFill>
              </a:rPr>
              <a:t>поговорить </a:t>
            </a:r>
            <a:r>
              <a:rPr lang="ru-RU" sz="2800" b="1" dirty="0">
                <a:solidFill>
                  <a:srgbClr val="C00000"/>
                </a:solidFill>
              </a:rPr>
              <a:t>с твоим </a:t>
            </a:r>
            <a:r>
              <a:rPr lang="ru-RU" sz="2800" b="1" dirty="0" smtClean="0">
                <a:solidFill>
                  <a:srgbClr val="C00000"/>
                </a:solidFill>
              </a:rPr>
              <a:t>лидером</a:t>
            </a:r>
            <a:r>
              <a:rPr lang="en-US" sz="2800" b="1" dirty="0" smtClean="0">
                <a:solidFill>
                  <a:srgbClr val="C00000"/>
                </a:solidFill>
              </a:rPr>
              <a:t/>
            </a:r>
            <a:br>
              <a:rPr lang="en-US" sz="2800" b="1" dirty="0" smtClean="0">
                <a:solidFill>
                  <a:srgbClr val="C00000"/>
                </a:solidFill>
              </a:rPr>
            </a:br>
            <a:r>
              <a:rPr lang="en-US" sz="2400" b="1" dirty="0" smtClean="0"/>
              <a:t>Set </a:t>
            </a:r>
            <a:r>
              <a:rPr lang="en-US" sz="2400" b="1" dirty="0"/>
              <a:t>deadlines on when you will talk to your leader.</a:t>
            </a:r>
            <a:endParaRPr lang="en-US" sz="2800" b="1" dirty="0"/>
          </a:p>
          <a:p>
            <a:pPr marL="465138" indent="-465138">
              <a:buNone/>
            </a:pPr>
            <a:r>
              <a:rPr lang="ru-RU" sz="2800" b="1" dirty="0" smtClean="0">
                <a:solidFill>
                  <a:srgbClr val="C00000"/>
                </a:solidFill>
              </a:rPr>
              <a:t>Е</a:t>
            </a:r>
            <a:r>
              <a:rPr lang="ru-RU" sz="2800" b="1" dirty="0">
                <a:solidFill>
                  <a:srgbClr val="C00000"/>
                </a:solidFill>
              </a:rPr>
              <a:t>. Обратись к Богу за силой </a:t>
            </a:r>
            <a:r>
              <a:rPr lang="ru-RU" sz="2800" b="1" dirty="0" smtClean="0">
                <a:solidFill>
                  <a:srgbClr val="C00000"/>
                </a:solidFill>
              </a:rPr>
              <a:t>сделать это</a:t>
            </a:r>
            <a:r>
              <a:rPr lang="en-US" sz="2800" b="1" dirty="0" smtClean="0">
                <a:solidFill>
                  <a:srgbClr val="C00000"/>
                </a:solidFill>
              </a:rPr>
              <a:t> </a:t>
            </a:r>
            <a:r>
              <a:rPr lang="ru-RU" sz="2800" b="1" dirty="0" smtClean="0">
                <a:solidFill>
                  <a:srgbClr val="C00000"/>
                </a:solidFill>
              </a:rPr>
              <a:t>правильно</a:t>
            </a:r>
            <a:r>
              <a:rPr lang="en-US" sz="2800" b="1" dirty="0" smtClean="0">
                <a:solidFill>
                  <a:srgbClr val="C00000"/>
                </a:solidFill>
              </a:rPr>
              <a:t/>
            </a:r>
            <a:br>
              <a:rPr lang="en-US" sz="2800" b="1" dirty="0" smtClean="0">
                <a:solidFill>
                  <a:srgbClr val="C00000"/>
                </a:solidFill>
              </a:rPr>
            </a:br>
            <a:r>
              <a:rPr lang="en-US" sz="2400" b="1" dirty="0" smtClean="0"/>
              <a:t>Look </a:t>
            </a:r>
            <a:r>
              <a:rPr lang="en-US" sz="2400" b="1" dirty="0"/>
              <a:t>to God for the power to do this right. </a:t>
            </a:r>
            <a:endParaRPr lang="en-US" sz="2800" b="1" dirty="0" smtClean="0">
              <a:solidFill>
                <a:srgbClr val="C00000"/>
              </a:solidFill>
            </a:endParaRPr>
          </a:p>
        </p:txBody>
      </p:sp>
      <p:pic>
        <p:nvPicPr>
          <p:cNvPr id="18434" name="Picture 2" descr="C:\Users\tim.hanson\Desktop\snips, 2116\new 1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43293" y="2590800"/>
            <a:ext cx="2277832" cy="28226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990600" y="76200"/>
            <a:ext cx="7848600" cy="1752600"/>
          </a:xfrm>
        </p:spPr>
        <p:txBody>
          <a:bodyPr/>
          <a:lstStyle/>
          <a:p>
            <a:pPr eaLnBrk="1" hangingPunct="1"/>
            <a:r>
              <a:rPr lang="ru-RU" sz="3200" b="1" dirty="0" smtClean="0">
                <a:solidFill>
                  <a:srgbClr val="C00000"/>
                </a:solidFill>
              </a:rPr>
              <a:t>Как </a:t>
            </a:r>
            <a:r>
              <a:rPr lang="ru-RU" sz="3200" b="1" dirty="0">
                <a:solidFill>
                  <a:srgbClr val="C00000"/>
                </a:solidFill>
              </a:rPr>
              <a:t>вести себя при разговоре с твоими лидерами</a:t>
            </a:r>
            <a:r>
              <a:rPr lang="ru-RU" sz="3200" b="1" dirty="0" smtClean="0">
                <a:solidFill>
                  <a:srgbClr val="C00000"/>
                </a:solidFill>
              </a:rPr>
              <a:t>?</a:t>
            </a:r>
            <a:r>
              <a:rPr lang="en-US" sz="3200" b="1" dirty="0" smtClean="0">
                <a:solidFill>
                  <a:srgbClr val="C00000"/>
                </a:solidFill>
              </a:rPr>
              <a:t/>
            </a:r>
            <a:br>
              <a:rPr lang="en-US" sz="3200" b="1" dirty="0" smtClean="0">
                <a:solidFill>
                  <a:srgbClr val="C00000"/>
                </a:solidFill>
              </a:rPr>
            </a:br>
            <a:r>
              <a:rPr lang="en-US" sz="2200" b="1" dirty="0"/>
              <a:t>How Should You Respond When Talking to Your Leaders?</a:t>
            </a:r>
            <a:endParaRPr lang="en-US" sz="2200" b="1" dirty="0" smtClean="0">
              <a:solidFill>
                <a:srgbClr val="C00000"/>
              </a:solidFill>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53</a:t>
            </a:fld>
            <a:endParaRPr lang="en-US"/>
          </a:p>
        </p:txBody>
      </p:sp>
    </p:spTree>
    <p:extLst>
      <p:ext uri="{BB962C8B-B14F-4D97-AF65-F5344CB8AC3E}">
        <p14:creationId xmlns:p14="http://schemas.microsoft.com/office/powerpoint/2010/main" val="74443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1752600"/>
            <a:ext cx="4191000" cy="4114800"/>
          </a:xfrm>
        </p:spPr>
        <p:txBody>
          <a:bodyPr/>
          <a:lstStyle/>
          <a:p>
            <a:r>
              <a:rPr lang="ru-RU" sz="2800" dirty="0" smtClean="0">
                <a:solidFill>
                  <a:srgbClr val="FF0000"/>
                </a:solidFill>
              </a:rPr>
              <a:t>сегодня </a:t>
            </a:r>
            <a:r>
              <a:rPr lang="ru-RU" sz="2800" dirty="0">
                <a:solidFill>
                  <a:srgbClr val="FF0000"/>
                </a:solidFill>
              </a:rPr>
              <a:t>посвятите применению шести указаний, представленных в данном </a:t>
            </a:r>
            <a:r>
              <a:rPr lang="ru-RU" sz="2800" dirty="0" smtClean="0">
                <a:solidFill>
                  <a:srgbClr val="FF0000"/>
                </a:solidFill>
              </a:rPr>
              <a:t>занятия. </a:t>
            </a:r>
            <a:r>
              <a:rPr lang="en-US" sz="2800" dirty="0" smtClean="0">
                <a:solidFill>
                  <a:srgbClr val="FF0000"/>
                </a:solidFill>
              </a:rPr>
              <a:t/>
            </a:r>
            <a:br>
              <a:rPr lang="en-US" sz="2800" dirty="0" smtClean="0">
                <a:solidFill>
                  <a:srgbClr val="FF0000"/>
                </a:solidFill>
              </a:rPr>
            </a:br>
            <a:r>
              <a:rPr lang="en-US" sz="2400" dirty="0" smtClean="0"/>
              <a:t>Review the six guidelines presented in today’s lesson.</a:t>
            </a:r>
          </a:p>
        </p:txBody>
      </p:sp>
      <p:pic>
        <p:nvPicPr>
          <p:cNvPr id="91142" name="Picture 6" descr="https://encrypted-tbn3.gstatic.com/images?q=tbn:ANd9GcThklv6U2ljNTBUa803Lfn4DaxaBZp9s_83SmVoLvFq9SrNwVjkYg"/>
          <p:cNvPicPr>
            <a:picLocks noGrp="1" noChangeAspect="1" noChangeArrowheads="1"/>
          </p:cNvPicPr>
          <p:nvPr>
            <p:ph type="clipArt" sz="half" idx="2"/>
          </p:nvPr>
        </p:nvPicPr>
        <p:blipFill>
          <a:blip r:embed="rId2"/>
          <a:srcRect/>
          <a:stretch>
            <a:fillRect/>
          </a:stretch>
        </p:blipFill>
        <p:spPr bwMode="auto">
          <a:xfrm>
            <a:off x="5486400" y="2133600"/>
            <a:ext cx="2743200" cy="3505200"/>
          </a:xfrm>
          <a:prstGeom prst="rect">
            <a:avLst/>
          </a:prstGeom>
          <a:noFill/>
        </p:spPr>
      </p:pic>
      <p:sp>
        <p:nvSpPr>
          <p:cNvPr id="6" name="Title 1"/>
          <p:cNvSpPr>
            <a:spLocks noGrp="1"/>
          </p:cNvSpPr>
          <p:nvPr>
            <p:ph type="title"/>
          </p:nvPr>
        </p:nvSpPr>
        <p:spPr>
          <a:xfrm>
            <a:off x="1066800" y="381000"/>
            <a:ext cx="7620000" cy="1143000"/>
          </a:xfrm>
        </p:spPr>
        <p:txBody>
          <a:bodyPr/>
          <a:lstStyle/>
          <a:p>
            <a:r>
              <a:rPr lang="en-US" sz="3200" dirty="0" err="1">
                <a:solidFill>
                  <a:srgbClr val="C00000"/>
                </a:solidFill>
              </a:rPr>
              <a:t>Применение</a:t>
            </a:r>
            <a:r>
              <a:rPr lang="en-US" sz="3200" dirty="0">
                <a:solidFill>
                  <a:srgbClr val="C00000"/>
                </a:solidFill>
              </a:rPr>
              <a:t> </a:t>
            </a:r>
            <a:r>
              <a:rPr lang="en-US" sz="3200" dirty="0" err="1">
                <a:solidFill>
                  <a:srgbClr val="C00000"/>
                </a:solidFill>
              </a:rPr>
              <a:t>пройденного</a:t>
            </a:r>
            <a:r>
              <a:rPr lang="en-US" sz="3200" dirty="0">
                <a:solidFill>
                  <a:srgbClr val="C00000"/>
                </a:solidFill>
              </a:rPr>
              <a:t> </a:t>
            </a:r>
            <a:r>
              <a:rPr lang="en-US" sz="3200" dirty="0" err="1">
                <a:solidFill>
                  <a:srgbClr val="C00000"/>
                </a:solidFill>
              </a:rPr>
              <a:t>материала</a:t>
            </a:r>
            <a:r>
              <a:rPr lang="en-US" sz="3200" dirty="0">
                <a:solidFill>
                  <a:srgbClr val="C00000"/>
                </a:solidFill>
              </a:rPr>
              <a:t> </a:t>
            </a:r>
            <a:r>
              <a:rPr lang="en-US" sz="3200" dirty="0" err="1">
                <a:solidFill>
                  <a:srgbClr val="C00000"/>
                </a:solidFill>
              </a:rPr>
              <a:t>на</a:t>
            </a:r>
            <a:r>
              <a:rPr lang="en-US" sz="3200" dirty="0">
                <a:solidFill>
                  <a:srgbClr val="C00000"/>
                </a:solidFill>
              </a:rPr>
              <a:t> </a:t>
            </a:r>
            <a:r>
              <a:rPr lang="en-US" sz="3200" dirty="0" err="1">
                <a:solidFill>
                  <a:srgbClr val="C00000"/>
                </a:solidFill>
              </a:rPr>
              <a:t>практике</a:t>
            </a:r>
            <a:r>
              <a:rPr lang="en-US" sz="3200" dirty="0">
                <a:solidFill>
                  <a:srgbClr val="C00000"/>
                </a:solidFill>
              </a:rPr>
              <a:t> </a:t>
            </a:r>
            <a:r>
              <a:rPr lang="en-US" sz="3200" dirty="0" smtClean="0">
                <a:solidFill>
                  <a:srgbClr val="C00000"/>
                </a:solidFill>
              </a:rPr>
              <a:t>  </a:t>
            </a:r>
            <a:r>
              <a:rPr lang="en-US" sz="2400" dirty="0" smtClean="0"/>
              <a:t>Personal Application</a:t>
            </a:r>
            <a:endParaRPr lang="en-US" sz="2400" dirty="0"/>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45CE0D63-DC30-4B0D-B5B2-0F00DF9150FC}"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1752600"/>
            <a:ext cx="4191000" cy="4114800"/>
          </a:xfrm>
        </p:spPr>
        <p:txBody>
          <a:bodyPr/>
          <a:lstStyle/>
          <a:p>
            <a:r>
              <a:rPr lang="ru-RU" sz="2800" dirty="0">
                <a:solidFill>
                  <a:srgbClr val="FF0000"/>
                </a:solidFill>
              </a:rPr>
              <a:t>Поясните, что желательно каждый раз, когда они общаются со своими лидерами, стараться применять как минимум одно из них. </a:t>
            </a:r>
            <a:r>
              <a:rPr lang="en-US" sz="2400" dirty="0" smtClean="0"/>
              <a:t>Focus your attention on at least one of the guidelines each time you talk with one of your leaders.</a:t>
            </a:r>
            <a:endParaRPr lang="en-US" sz="2400" dirty="0"/>
          </a:p>
        </p:txBody>
      </p:sp>
      <p:sp>
        <p:nvSpPr>
          <p:cNvPr id="6" name="Title 1"/>
          <p:cNvSpPr>
            <a:spLocks noGrp="1"/>
          </p:cNvSpPr>
          <p:nvPr>
            <p:ph type="title"/>
          </p:nvPr>
        </p:nvSpPr>
        <p:spPr>
          <a:xfrm>
            <a:off x="1066800" y="381000"/>
            <a:ext cx="7620000" cy="1143000"/>
          </a:xfrm>
        </p:spPr>
        <p:txBody>
          <a:bodyPr/>
          <a:lstStyle/>
          <a:p>
            <a:r>
              <a:rPr lang="en-US" sz="3200" dirty="0" err="1">
                <a:solidFill>
                  <a:srgbClr val="C00000"/>
                </a:solidFill>
              </a:rPr>
              <a:t>Применение</a:t>
            </a:r>
            <a:r>
              <a:rPr lang="en-US" sz="3200" dirty="0">
                <a:solidFill>
                  <a:srgbClr val="C00000"/>
                </a:solidFill>
              </a:rPr>
              <a:t> </a:t>
            </a:r>
            <a:r>
              <a:rPr lang="en-US" sz="3200" dirty="0" err="1">
                <a:solidFill>
                  <a:srgbClr val="C00000"/>
                </a:solidFill>
              </a:rPr>
              <a:t>пройденного</a:t>
            </a:r>
            <a:r>
              <a:rPr lang="en-US" sz="3200" dirty="0">
                <a:solidFill>
                  <a:srgbClr val="C00000"/>
                </a:solidFill>
              </a:rPr>
              <a:t> </a:t>
            </a:r>
            <a:r>
              <a:rPr lang="en-US" sz="3200" dirty="0" err="1">
                <a:solidFill>
                  <a:srgbClr val="C00000"/>
                </a:solidFill>
              </a:rPr>
              <a:t>материала</a:t>
            </a:r>
            <a:r>
              <a:rPr lang="en-US" sz="3200" dirty="0">
                <a:solidFill>
                  <a:srgbClr val="C00000"/>
                </a:solidFill>
              </a:rPr>
              <a:t> </a:t>
            </a:r>
            <a:r>
              <a:rPr lang="en-US" sz="3200" dirty="0" err="1">
                <a:solidFill>
                  <a:srgbClr val="C00000"/>
                </a:solidFill>
              </a:rPr>
              <a:t>на</a:t>
            </a:r>
            <a:r>
              <a:rPr lang="en-US" sz="3200" dirty="0">
                <a:solidFill>
                  <a:srgbClr val="C00000"/>
                </a:solidFill>
              </a:rPr>
              <a:t> </a:t>
            </a:r>
            <a:r>
              <a:rPr lang="en-US" sz="3200" dirty="0" err="1">
                <a:solidFill>
                  <a:srgbClr val="C00000"/>
                </a:solidFill>
              </a:rPr>
              <a:t>практике</a:t>
            </a:r>
            <a:r>
              <a:rPr lang="en-US" sz="3200" dirty="0">
                <a:solidFill>
                  <a:srgbClr val="C00000"/>
                </a:solidFill>
              </a:rPr>
              <a:t> </a:t>
            </a:r>
            <a:r>
              <a:rPr lang="en-US" sz="3200" dirty="0" smtClean="0">
                <a:solidFill>
                  <a:srgbClr val="C00000"/>
                </a:solidFill>
              </a:rPr>
              <a:t>  </a:t>
            </a:r>
            <a:r>
              <a:rPr lang="en-US" sz="2400" dirty="0" smtClean="0"/>
              <a:t>Personal Application</a:t>
            </a:r>
            <a:endParaRPr lang="en-US" sz="2400" dirty="0"/>
          </a:p>
        </p:txBody>
      </p:sp>
      <p:pic>
        <p:nvPicPr>
          <p:cNvPr id="4" name="ClipArt Placeholder 3"/>
          <p:cNvPicPr>
            <a:picLocks noGrp="1" noChangeAspect="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257800" y="2247900"/>
            <a:ext cx="3429000" cy="3429000"/>
          </a:xfrm>
        </p:spPr>
      </p:pic>
      <p:sp>
        <p:nvSpPr>
          <p:cNvPr id="5" name="Date Placeholder 4"/>
          <p:cNvSpPr>
            <a:spLocks noGrp="1"/>
          </p:cNvSpPr>
          <p:nvPr>
            <p:ph type="dt" sz="half" idx="10"/>
          </p:nvPr>
        </p:nvSpPr>
        <p:spPr/>
        <p:txBody>
          <a:bodyPr/>
          <a:lstStyle/>
          <a:p>
            <a:pPr>
              <a:defRPr/>
            </a:pPr>
            <a:r>
              <a:rPr lang="en-US" smtClean="0"/>
              <a:t>7 - 2016</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45CE0D63-DC30-4B0D-B5B2-0F00DF9150FC}" type="slidenum">
              <a:rPr lang="en-US" smtClean="0"/>
              <a:pPr>
                <a:defRPr/>
              </a:pPr>
              <a:t>55</a:t>
            </a:fld>
            <a:endParaRPr lang="en-US"/>
          </a:p>
        </p:txBody>
      </p:sp>
    </p:spTree>
    <p:extLst>
      <p:ext uri="{BB962C8B-B14F-4D97-AF65-F5344CB8AC3E}">
        <p14:creationId xmlns:p14="http://schemas.microsoft.com/office/powerpoint/2010/main" val="3614115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solidFill>
                  <a:srgbClr val="C00000"/>
                </a:solidFill>
              </a:rPr>
              <a:t>Задания</a:t>
            </a:r>
            <a:r>
              <a:rPr lang="en-US" sz="3200" dirty="0" smtClean="0">
                <a:solidFill>
                  <a:srgbClr val="FF0000"/>
                </a:solidFill>
              </a:rPr>
              <a:t>   </a:t>
            </a:r>
            <a:r>
              <a:rPr lang="en-US" sz="2400" dirty="0" smtClean="0"/>
              <a:t>Assignment</a:t>
            </a:r>
            <a:endParaRPr lang="en-US" sz="2400" dirty="0"/>
          </a:p>
        </p:txBody>
      </p:sp>
      <p:sp>
        <p:nvSpPr>
          <p:cNvPr id="3" name="Text Placeholder 2"/>
          <p:cNvSpPr>
            <a:spLocks noGrp="1"/>
          </p:cNvSpPr>
          <p:nvPr>
            <p:ph type="body" sz="half" idx="1"/>
          </p:nvPr>
        </p:nvSpPr>
        <p:spPr>
          <a:xfrm>
            <a:off x="1066800" y="1752600"/>
            <a:ext cx="7467600" cy="4114800"/>
          </a:xfrm>
        </p:spPr>
        <p:txBody>
          <a:bodyPr/>
          <a:lstStyle/>
          <a:p>
            <a:pPr>
              <a:spcAft>
                <a:spcPts val="1800"/>
              </a:spcAft>
            </a:pPr>
            <a:r>
              <a:rPr lang="ru-RU" sz="2800" dirty="0">
                <a:solidFill>
                  <a:srgbClr val="C00000"/>
                </a:solidFill>
              </a:rPr>
              <a:t>Попросите студентов прочитать главу </a:t>
            </a:r>
            <a:r>
              <a:rPr lang="en-US" sz="2800" dirty="0" smtClean="0">
                <a:solidFill>
                  <a:srgbClr val="C00000"/>
                </a:solidFill>
              </a:rPr>
              <a:t>4-5</a:t>
            </a:r>
            <a:r>
              <a:rPr lang="ru-RU" sz="2800" dirty="0" smtClean="0">
                <a:solidFill>
                  <a:srgbClr val="C00000"/>
                </a:solidFill>
              </a:rPr>
              <a:t>  </a:t>
            </a:r>
            <a:r>
              <a:rPr lang="en-US" sz="2800" dirty="0" smtClean="0">
                <a:solidFill>
                  <a:srgbClr val="C00000"/>
                </a:solidFill>
              </a:rPr>
              <a:t/>
            </a:r>
            <a:br>
              <a:rPr lang="en-US" sz="2800" dirty="0" smtClean="0">
                <a:solidFill>
                  <a:srgbClr val="C00000"/>
                </a:solidFill>
              </a:rPr>
            </a:br>
            <a:r>
              <a:rPr lang="en-US" sz="2400" dirty="0" smtClean="0"/>
              <a:t>Read chapters 4-5 in the Student </a:t>
            </a:r>
            <a:r>
              <a:rPr lang="en-US" sz="2400" dirty="0" smtClean="0"/>
              <a:t>Manual</a:t>
            </a:r>
            <a:endParaRPr lang="en-US" sz="2400" dirty="0" smtClean="0"/>
          </a:p>
          <a:p>
            <a:pPr>
              <a:spcAft>
                <a:spcPts val="1800"/>
              </a:spcAft>
            </a:pPr>
            <a:r>
              <a:rPr lang="ru-RU" sz="2800" dirty="0" smtClean="0">
                <a:solidFill>
                  <a:srgbClr val="C00000"/>
                </a:solidFill>
              </a:rPr>
              <a:t>Завершите</a:t>
            </a:r>
            <a:r>
              <a:rPr lang="en-US" sz="2800" dirty="0" smtClean="0">
                <a:solidFill>
                  <a:srgbClr val="C00000"/>
                </a:solidFill>
              </a:rPr>
              <a:t> </a:t>
            </a:r>
            <a:r>
              <a:rPr lang="ru-RU" sz="2800" dirty="0" smtClean="0">
                <a:solidFill>
                  <a:srgbClr val="C00000"/>
                </a:solidFill>
              </a:rPr>
              <a:t>изучать</a:t>
            </a:r>
            <a:r>
              <a:rPr lang="en-US" sz="2800" dirty="0" smtClean="0">
                <a:solidFill>
                  <a:srgbClr val="C00000"/>
                </a:solidFill>
              </a:rPr>
              <a:t> </a:t>
            </a:r>
            <a:r>
              <a:rPr lang="ru-RU" sz="2800" dirty="0" smtClean="0">
                <a:solidFill>
                  <a:srgbClr val="C00000"/>
                </a:solidFill>
              </a:rPr>
              <a:t>проект </a:t>
            </a:r>
            <a:r>
              <a:rPr lang="en-US" sz="2800" dirty="0" smtClean="0">
                <a:solidFill>
                  <a:srgbClr val="C00000"/>
                </a:solidFill>
              </a:rPr>
              <a:t>6, 7 &amp; 8 </a:t>
            </a:r>
            <a:r>
              <a:rPr lang="ru-RU" sz="2800" dirty="0">
                <a:solidFill>
                  <a:srgbClr val="C00000"/>
                </a:solidFill>
              </a:rPr>
              <a:t>рабочей тетради  </a:t>
            </a:r>
            <a:r>
              <a:rPr lang="en-US" sz="2800" dirty="0">
                <a:solidFill>
                  <a:srgbClr val="FF0000"/>
                </a:solidFill>
              </a:rPr>
              <a:t/>
            </a:r>
            <a:br>
              <a:rPr lang="en-US" sz="2800" dirty="0">
                <a:solidFill>
                  <a:srgbClr val="FF0000"/>
                </a:solidFill>
              </a:rPr>
            </a:br>
            <a:r>
              <a:rPr lang="en-US" sz="2400" dirty="0"/>
              <a:t>Complete Study Guide </a:t>
            </a:r>
            <a:r>
              <a:rPr lang="en-US" sz="2400" dirty="0" smtClean="0"/>
              <a:t>Projects 6, 7 &amp; </a:t>
            </a:r>
            <a:r>
              <a:rPr lang="en-US" sz="2400" dirty="0" smtClean="0"/>
              <a:t>8</a:t>
            </a:r>
            <a:endParaRPr lang="en-US" sz="2400" dirty="0"/>
          </a:p>
          <a:p>
            <a:r>
              <a:rPr lang="ru-RU" sz="2800" dirty="0" smtClean="0">
                <a:solidFill>
                  <a:srgbClr val="C00000"/>
                </a:solidFill>
              </a:rPr>
              <a:t>Опрос</a:t>
            </a:r>
            <a:r>
              <a:rPr lang="en-US" sz="2800" dirty="0" smtClean="0">
                <a:solidFill>
                  <a:srgbClr val="C00000"/>
                </a:solidFill>
              </a:rPr>
              <a:t> </a:t>
            </a:r>
            <a:r>
              <a:rPr lang="ru-RU" sz="2800" dirty="0" smtClean="0">
                <a:solidFill>
                  <a:srgbClr val="C00000"/>
                </a:solidFill>
              </a:rPr>
              <a:t>по</a:t>
            </a:r>
            <a:r>
              <a:rPr lang="en-US" sz="2800" dirty="0" smtClean="0">
                <a:solidFill>
                  <a:srgbClr val="C00000"/>
                </a:solidFill>
              </a:rPr>
              <a:t> </a:t>
            </a:r>
            <a:r>
              <a:rPr lang="ru-RU" sz="2800" b="1" dirty="0">
                <a:solidFill>
                  <a:srgbClr val="C00000"/>
                </a:solidFill>
              </a:rPr>
              <a:t>Ефесянам 6:1 и 3 </a:t>
            </a:r>
            <a:r>
              <a:rPr lang="ru-RU" sz="2800" dirty="0">
                <a:solidFill>
                  <a:srgbClr val="C00000"/>
                </a:solidFill>
              </a:rPr>
              <a:t>сегодня</a:t>
            </a:r>
            <a:r>
              <a:rPr lang="en-US" sz="2800" dirty="0">
                <a:solidFill>
                  <a:srgbClr val="FF0000"/>
                </a:solidFill>
              </a:rPr>
              <a:t/>
            </a:r>
            <a:br>
              <a:rPr lang="en-US" sz="2800" dirty="0">
                <a:solidFill>
                  <a:srgbClr val="FF0000"/>
                </a:solidFill>
              </a:rPr>
            </a:br>
            <a:r>
              <a:rPr lang="en-US" sz="2400" dirty="0" smtClean="0"/>
              <a:t>Quiz on Ephesians 6:1 &amp; 3 </a:t>
            </a:r>
            <a:r>
              <a:rPr lang="en-US" sz="2400" dirty="0" smtClean="0"/>
              <a:t>today</a:t>
            </a:r>
            <a:endParaRPr lang="en-US" sz="2400" dirty="0"/>
          </a:p>
          <a:p>
            <a:endParaRPr lang="en-US"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56</a:t>
            </a:fld>
            <a:endParaRPr lang="en-US"/>
          </a:p>
        </p:txBody>
      </p:sp>
    </p:spTree>
    <p:extLst>
      <p:ext uri="{BB962C8B-B14F-4D97-AF65-F5344CB8AC3E}">
        <p14:creationId xmlns:p14="http://schemas.microsoft.com/office/powerpoint/2010/main" val="24246361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57</a:t>
            </a:fld>
            <a:endParaRPr lang="en-US"/>
          </a:p>
        </p:txBody>
      </p:sp>
    </p:spTree>
    <p:extLst>
      <p:ext uri="{BB962C8B-B14F-4D97-AF65-F5344CB8AC3E}">
        <p14:creationId xmlns:p14="http://schemas.microsoft.com/office/powerpoint/2010/main" val="3468249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7340600" cy="2971800"/>
          </a:xfrm>
        </p:spPr>
        <p:txBody>
          <a:bodyPr/>
          <a:lstStyle/>
          <a:p>
            <a:pPr algn="l"/>
            <a:r>
              <a:rPr lang="en-US" b="1" dirty="0" smtClean="0"/>
              <a:t/>
            </a:r>
            <a:br>
              <a:rPr lang="en-US" b="1" dirty="0" smtClean="0"/>
            </a:br>
            <a:r>
              <a:rPr lang="ru-RU" sz="3600" b="1" dirty="0">
                <a:solidFill>
                  <a:srgbClr val="C00000"/>
                </a:solidFill>
              </a:rPr>
              <a:t>Что делать, если твой лидер говорит</a:t>
            </a:r>
            <a:r>
              <a:rPr lang="en-US" sz="3600" b="1" dirty="0">
                <a:solidFill>
                  <a:srgbClr val="C00000"/>
                </a:solidFill>
              </a:rPr>
              <a:t> </a:t>
            </a:r>
            <a:r>
              <a:rPr lang="ru-RU" sz="3600" b="1" dirty="0">
                <a:solidFill>
                  <a:srgbClr val="C00000"/>
                </a:solidFill>
              </a:rPr>
              <a:t>тебе сделать что-то неправильное?</a:t>
            </a:r>
            <a:r>
              <a:rPr lang="en-US" sz="3600" b="1" dirty="0">
                <a:solidFill>
                  <a:srgbClr val="C00000"/>
                </a:solidFill>
              </a:rPr>
              <a:t> </a:t>
            </a:r>
            <a:r>
              <a:rPr lang="en-US" sz="3600" b="1" dirty="0"/>
              <a:t/>
            </a:r>
            <a:br>
              <a:rPr lang="en-US" sz="3600" b="1" dirty="0"/>
            </a:br>
            <a:r>
              <a:rPr lang="en-US" sz="2400" b="1" dirty="0"/>
              <a:t>What </a:t>
            </a:r>
            <a:r>
              <a:rPr lang="en-US" sz="2400" b="1" dirty="0" smtClean="0"/>
              <a:t>Should You do When Your Leader Tells You to do Something Wrong?</a:t>
            </a:r>
            <a:r>
              <a:rPr lang="en-US" sz="2400" b="1" dirty="0" smtClean="0">
                <a:solidFill>
                  <a:srgbClr val="C00000"/>
                </a:solidFill>
              </a:rPr>
              <a:t> </a:t>
            </a:r>
            <a:endParaRPr lang="en-US" sz="3200" dirty="0"/>
          </a:p>
        </p:txBody>
      </p:sp>
      <p:sp>
        <p:nvSpPr>
          <p:cNvPr id="3" name="Subtitle 2"/>
          <p:cNvSpPr>
            <a:spLocks noGrp="1"/>
          </p:cNvSpPr>
          <p:nvPr>
            <p:ph type="subTitle" idx="1"/>
          </p:nvPr>
        </p:nvSpPr>
        <p:spPr>
          <a:xfrm>
            <a:off x="1625600" y="4114800"/>
            <a:ext cx="3098800" cy="1543050"/>
          </a:xfrm>
        </p:spPr>
        <p:txBody>
          <a:bodyPr/>
          <a:lstStyle/>
          <a:p>
            <a:r>
              <a:rPr lang="az-Cyrl-AZ" sz="4800" b="1" dirty="0" smtClean="0">
                <a:solidFill>
                  <a:srgbClr val="C00000"/>
                </a:solidFill>
              </a:rPr>
              <a:t>Глава </a:t>
            </a:r>
            <a:r>
              <a:rPr lang="az-Cyrl-AZ" sz="4800" b="1" dirty="0">
                <a:solidFill>
                  <a:srgbClr val="C00000"/>
                </a:solidFill>
              </a:rPr>
              <a:t>4</a:t>
            </a:r>
            <a:r>
              <a:rPr lang="en-US" sz="4800" b="1" dirty="0" smtClean="0">
                <a:solidFill>
                  <a:srgbClr val="C00000"/>
                </a:solidFill>
              </a:rPr>
              <a:t> </a:t>
            </a:r>
          </a:p>
          <a:p>
            <a:r>
              <a:rPr lang="en-US" b="1" dirty="0"/>
              <a:t>Chapter 4</a:t>
            </a:r>
            <a:r>
              <a:rPr lang="en-US" b="1" dirty="0" smtClean="0">
                <a:solidFill>
                  <a:srgbClr val="C00000"/>
                </a:solidFill>
              </a:rPr>
              <a:t>  </a:t>
            </a:r>
            <a:endParaRPr lang="en-US" dirty="0">
              <a:solidFill>
                <a:srgbClr val="C00000"/>
              </a:solidFill>
            </a:endParaRPr>
          </a:p>
        </p:txBody>
      </p:sp>
      <p:sp>
        <p:nvSpPr>
          <p:cNvPr id="4" name="Date Placeholder 3"/>
          <p:cNvSpPr>
            <a:spLocks noGrp="1"/>
          </p:cNvSpPr>
          <p:nvPr>
            <p:ph type="dt" sz="quarter"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58</a:t>
            </a:fld>
            <a:endParaRPr lang="en-US" dirty="0"/>
          </a:p>
        </p:txBody>
      </p:sp>
      <p:sp>
        <p:nvSpPr>
          <p:cNvPr id="7" name="AutoShape 2" descr="http://vignette3.wikia.nocookie.net/althistory/images/d/d2/Alaskan_Stop_Sign_(Russian_America).svg/revision/latest?cb=2015122102084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2" t="15689" r="54637" b="18064"/>
          <a:stretch/>
        </p:blipFill>
        <p:spPr bwMode="auto">
          <a:xfrm>
            <a:off x="5639764" y="3429000"/>
            <a:ext cx="2589836" cy="2573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1066800" y="2057400"/>
            <a:ext cx="7620000" cy="4800600"/>
          </a:xfrm>
        </p:spPr>
        <p:txBody>
          <a:bodyPr/>
          <a:lstStyle/>
          <a:p>
            <a:pPr marL="0" lvl="1" indent="0" eaLnBrk="1" hangingPunct="1">
              <a:lnSpc>
                <a:spcPct val="90000"/>
              </a:lnSpc>
              <a:buNone/>
            </a:pPr>
            <a:r>
              <a:rPr lang="ru-RU" sz="3200" b="1" dirty="0">
                <a:solidFill>
                  <a:srgbClr val="C00000"/>
                </a:solidFill>
              </a:rPr>
              <a:t>Мне следует быть внимательным и реагировать так, как это угодно Богу, когда мой лидер говорит мне сделать что-то неправильное. </a:t>
            </a:r>
            <a:r>
              <a:rPr lang="en-US" sz="3200" b="1" dirty="0" smtClean="0">
                <a:solidFill>
                  <a:srgbClr val="C00000"/>
                </a:solidFill>
              </a:rPr>
              <a:t/>
            </a:r>
            <a:br>
              <a:rPr lang="en-US" sz="3200" b="1" dirty="0" smtClean="0">
                <a:solidFill>
                  <a:srgbClr val="C00000"/>
                </a:solidFill>
              </a:rPr>
            </a:br>
            <a:r>
              <a:rPr lang="en-US" sz="2400" b="1" dirty="0" smtClean="0">
                <a:solidFill>
                  <a:schemeClr val="tx1"/>
                </a:solidFill>
              </a:rPr>
              <a:t>I need to carefully respond God’s way when my leader tells me to do something wrong.</a:t>
            </a:r>
            <a:br>
              <a:rPr lang="en-US" sz="2400" b="1" dirty="0" smtClean="0">
                <a:solidFill>
                  <a:schemeClr val="tx1"/>
                </a:solidFill>
              </a:rPr>
            </a:br>
            <a:endParaRPr lang="en-US" sz="2400" b="1" dirty="0" smtClean="0">
              <a:solidFill>
                <a:schemeClr val="tx1"/>
              </a:solidFill>
              <a:latin typeface="+mn-lt"/>
              <a:ea typeface="+mn-ea"/>
              <a:cs typeface="+mn-cs"/>
            </a:endParaRPr>
          </a:p>
        </p:txBody>
      </p:sp>
      <p:sp>
        <p:nvSpPr>
          <p:cNvPr id="5" name="Rectangle 3"/>
          <p:cNvSpPr txBox="1">
            <a:spLocks noChangeArrowheads="1"/>
          </p:cNvSpPr>
          <p:nvPr/>
        </p:nvSpPr>
        <p:spPr bwMode="auto">
          <a:xfrm>
            <a:off x="1143000" y="457200"/>
            <a:ext cx="67056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az-Cyrl-AZ" sz="3600" b="1" kern="0" dirty="0" smtClean="0">
                <a:solidFill>
                  <a:srgbClr val="C00000"/>
                </a:solidFill>
              </a:rPr>
              <a:t>Ключевая библейская истина</a:t>
            </a:r>
            <a:endParaRPr lang="en-US" sz="3600" b="1" kern="0" dirty="0" smtClean="0">
              <a:solidFill>
                <a:srgbClr val="C00000"/>
              </a:solidFill>
            </a:endParaRPr>
          </a:p>
          <a:p>
            <a:pPr marL="0" indent="0" eaLnBrk="1" hangingPunct="1">
              <a:lnSpc>
                <a:spcPct val="90000"/>
              </a:lnSpc>
              <a:spcAft>
                <a:spcPts val="1800"/>
              </a:spcAft>
              <a:buFontTx/>
              <a:buNone/>
            </a:pPr>
            <a:r>
              <a:rPr lang="en-US" sz="2400" b="1" kern="0" dirty="0" smtClean="0"/>
              <a:t>Key Biblical Truth </a:t>
            </a:r>
          </a:p>
          <a:p>
            <a:pPr marL="933450" lvl="1" indent="-533400" eaLnBrk="1" hangingPunct="1">
              <a:lnSpc>
                <a:spcPct val="90000"/>
              </a:lnSpc>
              <a:buFontTx/>
              <a:buNone/>
            </a:pPr>
            <a:endParaRPr lang="en-US" sz="2400" b="1" kern="0" dirty="0" smtClean="0">
              <a:ea typeface="+mn-ea"/>
              <a:cs typeface="+mn-cs"/>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81000"/>
            <a:ext cx="7620000" cy="2590800"/>
          </a:xfrm>
        </p:spPr>
        <p:txBody>
          <a:bodyPr/>
          <a:lstStyle/>
          <a:p>
            <a:pPr eaLnBrk="1" hangingPunct="1"/>
            <a:r>
              <a:rPr lang="ru-RU" sz="3200" b="1" dirty="0" smtClean="0">
                <a:solidFill>
                  <a:srgbClr val="C00000"/>
                </a:solidFill>
              </a:rPr>
              <a:t>Основные </a:t>
            </a:r>
            <a:r>
              <a:rPr lang="ru-RU" sz="3200" b="1" dirty="0">
                <a:solidFill>
                  <a:srgbClr val="C00000"/>
                </a:solidFill>
              </a:rPr>
              <a:t>истины о </a:t>
            </a:r>
            <a:r>
              <a:rPr lang="ru-RU" sz="3200" b="1" dirty="0" smtClean="0">
                <a:solidFill>
                  <a:srgbClr val="C00000"/>
                </a:solidFill>
              </a:rPr>
              <a:t>послушании</a:t>
            </a:r>
            <a:r>
              <a:rPr lang="en-US" sz="3200" b="1" dirty="0" smtClean="0">
                <a:solidFill>
                  <a:srgbClr val="C00000"/>
                </a:solidFill>
              </a:rPr>
              <a:t> </a:t>
            </a:r>
            <a:r>
              <a:rPr lang="ru-RU" sz="3200" b="1" dirty="0" smtClean="0">
                <a:solidFill>
                  <a:srgbClr val="C00000"/>
                </a:solidFill>
              </a:rPr>
              <a:t>твоим </a:t>
            </a:r>
            <a:r>
              <a:rPr lang="ru-RU" sz="3200" b="1" dirty="0" smtClean="0">
                <a:solidFill>
                  <a:srgbClr val="C00000"/>
                </a:solidFill>
              </a:rPr>
              <a:t>лидерам</a:t>
            </a:r>
            <a:r>
              <a:rPr lang="en-US" sz="3200" b="1" dirty="0" smtClean="0">
                <a:solidFill>
                  <a:srgbClr val="C00000"/>
                </a:solidFill>
              </a:rPr>
              <a:t/>
            </a:r>
            <a:br>
              <a:rPr lang="en-US" sz="3200" b="1" dirty="0" smtClean="0">
                <a:solidFill>
                  <a:srgbClr val="C00000"/>
                </a:solidFill>
              </a:rPr>
            </a:br>
            <a:r>
              <a:rPr lang="en-US" sz="2400" b="1" dirty="0"/>
              <a:t>Basic Truths for Obeying Your Leaders</a:t>
            </a:r>
            <a:endParaRPr lang="en-US" sz="2400" b="1" dirty="0" smtClean="0">
              <a:solidFill>
                <a:srgbClr val="C00000"/>
              </a:solidFill>
            </a:endParaRPr>
          </a:p>
        </p:txBody>
      </p:sp>
      <p:sp>
        <p:nvSpPr>
          <p:cNvPr id="4099" name="Rectangle 3"/>
          <p:cNvSpPr>
            <a:spLocks noGrp="1" noChangeArrowheads="1"/>
          </p:cNvSpPr>
          <p:nvPr>
            <p:ph type="body" sz="half" idx="1"/>
          </p:nvPr>
        </p:nvSpPr>
        <p:spPr>
          <a:xfrm>
            <a:off x="1066800" y="2362200"/>
            <a:ext cx="7620000" cy="4267200"/>
          </a:xfrm>
        </p:spPr>
        <p:txBody>
          <a:bodyPr/>
          <a:lstStyle/>
          <a:p>
            <a:pPr marL="0" indent="0" eaLnBrk="1" hangingPunct="1">
              <a:lnSpc>
                <a:spcPct val="90000"/>
              </a:lnSpc>
              <a:buNone/>
            </a:pPr>
            <a:r>
              <a:rPr lang="az-Cyrl-AZ" sz="2800" b="1" dirty="0" smtClean="0">
                <a:solidFill>
                  <a:srgbClr val="C00000"/>
                </a:solidFill>
              </a:rPr>
              <a:t>Ключевая </a:t>
            </a:r>
            <a:r>
              <a:rPr lang="az-Cyrl-AZ" sz="2800" b="1" dirty="0">
                <a:solidFill>
                  <a:srgbClr val="C00000"/>
                </a:solidFill>
              </a:rPr>
              <a:t>библейская </a:t>
            </a:r>
            <a:r>
              <a:rPr lang="az-Cyrl-AZ" sz="2800" b="1" dirty="0" smtClean="0">
                <a:solidFill>
                  <a:srgbClr val="C00000"/>
                </a:solidFill>
              </a:rPr>
              <a:t>истина</a:t>
            </a:r>
            <a:endParaRPr lang="en-US" sz="2800" b="1" dirty="0" smtClean="0">
              <a:solidFill>
                <a:srgbClr val="C00000"/>
              </a:solidFill>
            </a:endParaRPr>
          </a:p>
          <a:p>
            <a:pPr marL="0" indent="0" eaLnBrk="1" hangingPunct="1">
              <a:lnSpc>
                <a:spcPct val="90000"/>
              </a:lnSpc>
              <a:buNone/>
            </a:pPr>
            <a:r>
              <a:rPr lang="en-US" sz="2400" b="1" dirty="0"/>
              <a:t>Key Biblical Truth</a:t>
            </a:r>
            <a:endParaRPr lang="en-US" sz="2400" b="1" dirty="0" smtClean="0">
              <a:solidFill>
                <a:srgbClr val="C00000"/>
              </a:solidFill>
            </a:endParaRPr>
          </a:p>
          <a:p>
            <a:pPr marL="0" indent="0" eaLnBrk="1" hangingPunct="1">
              <a:lnSpc>
                <a:spcPct val="90000"/>
              </a:lnSpc>
              <a:buNone/>
            </a:pPr>
            <a:endParaRPr lang="en-US" sz="2800" b="1" dirty="0">
              <a:solidFill>
                <a:srgbClr val="C00000"/>
              </a:solidFill>
            </a:endParaRPr>
          </a:p>
          <a:p>
            <a:pPr marL="0" indent="0" eaLnBrk="1" hangingPunct="1">
              <a:lnSpc>
                <a:spcPct val="90000"/>
              </a:lnSpc>
              <a:buNone/>
            </a:pPr>
            <a:r>
              <a:rPr lang="ru-RU" sz="2800" b="1" dirty="0" smtClean="0">
                <a:solidFill>
                  <a:srgbClr val="C00000"/>
                </a:solidFill>
              </a:rPr>
              <a:t>Мне </a:t>
            </a:r>
            <a:r>
              <a:rPr lang="ru-RU" sz="2800" b="1" dirty="0">
                <a:solidFill>
                  <a:srgbClr val="C00000"/>
                </a:solidFill>
              </a:rPr>
              <a:t>нужно научиться практически демонстрировать своим лидерам, что </a:t>
            </a:r>
            <a:r>
              <a:rPr lang="ru-RU" sz="2800" b="1" dirty="0" smtClean="0">
                <a:solidFill>
                  <a:srgbClr val="C00000"/>
                </a:solidFill>
              </a:rPr>
              <a:t>я</a:t>
            </a:r>
            <a:r>
              <a:rPr lang="en-US" sz="2800" b="1" dirty="0" smtClean="0">
                <a:solidFill>
                  <a:srgbClr val="C00000"/>
                </a:solidFill>
              </a:rPr>
              <a:t> </a:t>
            </a:r>
            <a:r>
              <a:rPr lang="ru-RU" sz="2800" b="1" dirty="0" smtClean="0">
                <a:solidFill>
                  <a:srgbClr val="C00000"/>
                </a:solidFill>
              </a:rPr>
              <a:t>хочу быть им послушен.</a:t>
            </a:r>
            <a:endParaRPr lang="en-US" sz="2800" b="1" dirty="0" smtClean="0">
              <a:solidFill>
                <a:srgbClr val="C00000"/>
              </a:solidFill>
            </a:endParaRPr>
          </a:p>
          <a:p>
            <a:pPr marL="0" indent="0" eaLnBrk="1" hangingPunct="1">
              <a:lnSpc>
                <a:spcPct val="90000"/>
              </a:lnSpc>
              <a:buNone/>
            </a:pPr>
            <a:r>
              <a:rPr lang="en-US" sz="2400" b="1" dirty="0"/>
              <a:t>I need to develop practical ways of showing my leaders I want to obey them.</a:t>
            </a:r>
            <a:endParaRPr lang="en-US" sz="2400" b="1" dirty="0" smtClean="0">
              <a:solidFill>
                <a:srgbClr val="C00000"/>
              </a:solidFill>
            </a:endParaRPr>
          </a:p>
          <a:p>
            <a:pPr marL="933450" lvl="1" indent="-533400" eaLnBrk="1" hangingPunct="1">
              <a:lnSpc>
                <a:spcPct val="90000"/>
              </a:lnSpc>
              <a:buNone/>
            </a:pPr>
            <a:endParaRPr lang="en-US" sz="2000" dirty="0" smtClean="0">
              <a:solidFill>
                <a:schemeClr val="tx1"/>
              </a:solidFill>
              <a:latin typeface="+mn-lt"/>
            </a:endParaRPr>
          </a:p>
          <a:p>
            <a:pPr marL="933450" lvl="1" indent="-533400" eaLnBrk="1" hangingPunct="1">
              <a:lnSpc>
                <a:spcPct val="90000"/>
              </a:lnSpc>
              <a:buNone/>
            </a:pPr>
            <a:endParaRPr lang="en-US" sz="2400" b="1" dirty="0" smtClean="0">
              <a:solidFill>
                <a:schemeClr val="tx1"/>
              </a:solidFill>
              <a:latin typeface="+mn-lt"/>
              <a:ea typeface="+mn-ea"/>
              <a:cs typeface="+mn-cs"/>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7696200" cy="5257800"/>
          </a:xfrm>
        </p:spPr>
        <p:txBody>
          <a:bodyPr/>
          <a:lstStyle/>
          <a:p>
            <a:pPr marL="0" indent="0">
              <a:buNone/>
            </a:pPr>
            <a:r>
              <a:rPr lang="ru-RU" sz="2000" b="1" dirty="0">
                <a:solidFill>
                  <a:srgbClr val="C00000"/>
                </a:solidFill>
              </a:rPr>
              <a:t>1 Петра 3:15 (Синодальный перевод)</a:t>
            </a:r>
          </a:p>
          <a:p>
            <a:pPr marL="0" indent="0">
              <a:buNone/>
            </a:pPr>
            <a:r>
              <a:rPr lang="ru-RU" sz="2000" b="1" dirty="0">
                <a:solidFill>
                  <a:srgbClr val="C00000"/>
                </a:solidFill>
              </a:rPr>
              <a:t>Господа Бога святите в сердцах ваших; будьте всегда готовы всякому, требующему у вас отчета в вашем уповании, дать ответ с кротостью и благоговением.</a:t>
            </a:r>
          </a:p>
          <a:p>
            <a:pPr marL="0" indent="0">
              <a:buNone/>
            </a:pPr>
            <a:r>
              <a:rPr lang="en-US" sz="2000" b="1" dirty="0" smtClean="0">
                <a:solidFill>
                  <a:srgbClr val="C00000"/>
                </a:solidFill>
              </a:rPr>
              <a:t> </a:t>
            </a:r>
            <a:endParaRPr lang="ru-RU" sz="2000" b="1" dirty="0">
              <a:solidFill>
                <a:srgbClr val="C00000"/>
              </a:solidFill>
            </a:endParaRPr>
          </a:p>
          <a:p>
            <a:pPr marL="0" indent="0">
              <a:buNone/>
            </a:pPr>
            <a:r>
              <a:rPr lang="en-US" sz="2000" b="1" dirty="0" smtClean="0"/>
              <a:t>1 Peter 3:15</a:t>
            </a:r>
          </a:p>
          <a:p>
            <a:pPr marL="0" indent="0">
              <a:buNone/>
            </a:pPr>
            <a:r>
              <a:rPr lang="en-US" sz="2000" b="1" dirty="0" smtClean="0"/>
              <a:t>Your heart should be holy and set apart for the Lord God. Always be ready to tell everyone who asks you why you believe as you do. Be gentle as you speak and show respect.</a:t>
            </a:r>
          </a:p>
          <a:p>
            <a:endParaRPr lang="en-US" dirty="0"/>
          </a:p>
        </p:txBody>
      </p:sp>
      <p:sp>
        <p:nvSpPr>
          <p:cNvPr id="6" name="Rectangle 3"/>
          <p:cNvSpPr txBox="1">
            <a:spLocks noChangeArrowheads="1"/>
          </p:cNvSpPr>
          <p:nvPr/>
        </p:nvSpPr>
        <p:spPr bwMode="auto">
          <a:xfrm>
            <a:off x="1143000" y="457200"/>
            <a:ext cx="67056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ru-RU" sz="3600" b="1" dirty="0">
                <a:solidFill>
                  <a:srgbClr val="C00000"/>
                </a:solidFill>
              </a:rPr>
              <a:t>Ключевое место Писания: </a:t>
            </a:r>
            <a:r>
              <a:rPr lang="en-US" sz="3600" b="1" dirty="0" smtClean="0">
                <a:solidFill>
                  <a:srgbClr val="C00000"/>
                </a:solidFill>
              </a:rPr>
              <a:t/>
            </a:r>
            <a:br>
              <a:rPr lang="en-US" sz="3600" b="1" dirty="0" smtClean="0">
                <a:solidFill>
                  <a:srgbClr val="C00000"/>
                </a:solidFill>
              </a:rPr>
            </a:br>
            <a:r>
              <a:rPr lang="en-US" sz="2400" b="1" kern="0" dirty="0" smtClean="0"/>
              <a:t>Key Verse</a:t>
            </a:r>
          </a:p>
          <a:p>
            <a:pPr marL="933450" lvl="1" indent="-533400" eaLnBrk="1" hangingPunct="1">
              <a:lnSpc>
                <a:spcPct val="90000"/>
              </a:lnSpc>
              <a:buFontTx/>
              <a:buNone/>
            </a:pPr>
            <a:endParaRPr lang="en-US" sz="2400" b="1" kern="0" dirty="0" smtClean="0">
              <a:ea typeface="+mn-ea"/>
              <a:cs typeface="+mn-cs"/>
            </a:endParaRPr>
          </a:p>
        </p:txBody>
      </p:sp>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60</a:t>
            </a:fld>
            <a:endParaRPr lang="en-US"/>
          </a:p>
        </p:txBody>
      </p:sp>
    </p:spTree>
    <p:extLst>
      <p:ext uri="{BB962C8B-B14F-4D97-AF65-F5344CB8AC3E}">
        <p14:creationId xmlns:p14="http://schemas.microsoft.com/office/powerpoint/2010/main" val="22029597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76200"/>
            <a:ext cx="7848600" cy="1676400"/>
          </a:xfrm>
        </p:spPr>
        <p:txBody>
          <a:bodyPr/>
          <a:lstStyle/>
          <a:p>
            <a:pPr algn="l" eaLnBrk="1" hangingPunct="1"/>
            <a:r>
              <a:rPr lang="az-Cyrl-AZ" sz="2800" b="1" dirty="0">
                <a:solidFill>
                  <a:srgbClr val="C00000"/>
                </a:solidFill>
              </a:rPr>
              <a:t>Что делать, если твой лидер говорит тебе сделать что-то неправильное? </a:t>
            </a:r>
            <a:r>
              <a:rPr lang="en-US" sz="2800" b="1" dirty="0" smtClean="0">
                <a:solidFill>
                  <a:srgbClr val="C00000"/>
                </a:solidFill>
              </a:rPr>
              <a:t/>
            </a:r>
            <a:br>
              <a:rPr lang="en-US" sz="2800" b="1" dirty="0" smtClean="0">
                <a:solidFill>
                  <a:srgbClr val="C00000"/>
                </a:solidFill>
              </a:rPr>
            </a:br>
            <a:r>
              <a:rPr lang="en-US" sz="2000" b="1" dirty="0" smtClean="0"/>
              <a:t>What should you </a:t>
            </a:r>
            <a:r>
              <a:rPr lang="en-US" sz="2000" b="1" dirty="0"/>
              <a:t>do </a:t>
            </a:r>
            <a:r>
              <a:rPr lang="en-US" sz="2000" b="1" dirty="0" smtClean="0"/>
              <a:t>When Your </a:t>
            </a:r>
            <a:r>
              <a:rPr lang="en-US" sz="2000" b="1" dirty="0"/>
              <a:t>Leader Tells You to </a:t>
            </a:r>
            <a:r>
              <a:rPr lang="en-US" sz="2000" b="1" dirty="0" smtClean="0"/>
              <a:t>do </a:t>
            </a:r>
            <a:r>
              <a:rPr lang="en-US" sz="2000" b="1" dirty="0"/>
              <a:t>Wrong</a:t>
            </a:r>
            <a:r>
              <a:rPr lang="en-US" sz="2000" b="1" dirty="0" smtClean="0"/>
              <a:t>?</a:t>
            </a:r>
            <a:r>
              <a:rPr lang="en-US" sz="2000" b="1" dirty="0" smtClean="0">
                <a:solidFill>
                  <a:srgbClr val="C00000"/>
                </a:solidFill>
              </a:rPr>
              <a:t> </a:t>
            </a:r>
            <a:endParaRPr lang="en-US" sz="2800" b="1" dirty="0" smtClean="0">
              <a:solidFill>
                <a:srgbClr val="C00000"/>
              </a:solidFill>
            </a:endParaRPr>
          </a:p>
        </p:txBody>
      </p:sp>
      <p:sp>
        <p:nvSpPr>
          <p:cNvPr id="2" name="Content Placeholder 1"/>
          <p:cNvSpPr>
            <a:spLocks noGrp="1"/>
          </p:cNvSpPr>
          <p:nvPr>
            <p:ph idx="1"/>
          </p:nvPr>
        </p:nvSpPr>
        <p:spPr>
          <a:xfrm>
            <a:off x="990600" y="1828800"/>
            <a:ext cx="4572000" cy="4267200"/>
          </a:xfrm>
        </p:spPr>
        <p:txBody>
          <a:bodyPr/>
          <a:lstStyle/>
          <a:p>
            <a:pPr marL="465138" indent="-465138">
              <a:buNone/>
            </a:pPr>
            <a:r>
              <a:rPr lang="ru-RU" sz="2800" b="1" dirty="0">
                <a:solidFill>
                  <a:srgbClr val="C00000"/>
                </a:solidFill>
              </a:rPr>
              <a:t>А. Внимательно оцени, что тебя попросили</a:t>
            </a:r>
            <a:r>
              <a:rPr lang="en-US" sz="2800" b="1" dirty="0">
                <a:solidFill>
                  <a:srgbClr val="C00000"/>
                </a:solidFill>
              </a:rPr>
              <a:t> </a:t>
            </a:r>
            <a:r>
              <a:rPr lang="ru-RU" sz="2800" b="1" dirty="0" smtClean="0">
                <a:solidFill>
                  <a:srgbClr val="C00000"/>
                </a:solidFill>
              </a:rPr>
              <a:t>сделать</a:t>
            </a:r>
            <a:r>
              <a:rPr lang="en-US" sz="2800" b="1" dirty="0" smtClean="0">
                <a:solidFill>
                  <a:srgbClr val="C00000"/>
                </a:solidFill>
              </a:rPr>
              <a:t/>
            </a:r>
            <a:br>
              <a:rPr lang="en-US" sz="2800" b="1" dirty="0" smtClean="0">
                <a:solidFill>
                  <a:srgbClr val="C00000"/>
                </a:solidFill>
              </a:rPr>
            </a:br>
            <a:r>
              <a:rPr lang="en-US" sz="2000" b="1" dirty="0" smtClean="0"/>
              <a:t>Carefully assess what you have been told to do.</a:t>
            </a:r>
          </a:p>
          <a:p>
            <a:pPr marL="914400" indent="-465138">
              <a:buNone/>
            </a:pPr>
            <a:r>
              <a:rPr lang="en-US" sz="2800" b="1" dirty="0" smtClean="0"/>
              <a:t>1</a:t>
            </a:r>
            <a:r>
              <a:rPr lang="en-US" sz="2800" b="1" dirty="0"/>
              <a:t>. </a:t>
            </a:r>
            <a:r>
              <a:rPr lang="ru-RU" sz="2800" b="1" dirty="0">
                <a:solidFill>
                  <a:srgbClr val="C00000"/>
                </a:solidFill>
              </a:rPr>
              <a:t>Выясни, правильно ли ты услышал, что лидер</a:t>
            </a:r>
            <a:r>
              <a:rPr lang="en-US" sz="2800" b="1" dirty="0">
                <a:solidFill>
                  <a:srgbClr val="C00000"/>
                </a:solidFill>
              </a:rPr>
              <a:t> </a:t>
            </a:r>
            <a:r>
              <a:rPr lang="ru-RU" sz="2800" b="1" dirty="0">
                <a:solidFill>
                  <a:srgbClr val="C00000"/>
                </a:solidFill>
              </a:rPr>
              <a:t>сказал тебе сделать </a:t>
            </a:r>
            <a:r>
              <a:rPr lang="en-US" sz="2800" b="1" dirty="0" smtClean="0">
                <a:solidFill>
                  <a:srgbClr val="C00000"/>
                </a:solidFill>
              </a:rPr>
              <a:t/>
            </a:r>
            <a:br>
              <a:rPr lang="en-US" sz="2800" b="1" dirty="0" smtClean="0">
                <a:solidFill>
                  <a:srgbClr val="C00000"/>
                </a:solidFill>
              </a:rPr>
            </a:br>
            <a:r>
              <a:rPr lang="en-US" sz="2000" b="1" dirty="0" smtClean="0"/>
              <a:t>Find </a:t>
            </a:r>
            <a:r>
              <a:rPr lang="en-US" sz="2000" b="1" dirty="0"/>
              <a:t>out if you correctly </a:t>
            </a:r>
            <a:r>
              <a:rPr lang="en-US" sz="2000" b="1" dirty="0" smtClean="0"/>
              <a:t> heard </a:t>
            </a:r>
            <a:r>
              <a:rPr lang="en-US" sz="2000" b="1" dirty="0"/>
              <a:t>what </a:t>
            </a:r>
            <a:r>
              <a:rPr lang="en-US" sz="2000" b="1" dirty="0" smtClean="0"/>
              <a:t>your leader </a:t>
            </a:r>
            <a:r>
              <a:rPr lang="en-US" sz="2000" b="1" dirty="0"/>
              <a:t>told you to do</a:t>
            </a:r>
            <a:r>
              <a:rPr lang="en-US" sz="2000" b="1" dirty="0" smtClean="0"/>
              <a:t>. </a:t>
            </a:r>
            <a:endParaRPr lang="en-US" b="1" dirty="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521" y="3486150"/>
            <a:ext cx="3703604" cy="2457450"/>
          </a:xfrm>
          <a:prstGeom prst="rect">
            <a:avLst/>
          </a:prstGeom>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1524000"/>
          </a:xfrm>
        </p:spPr>
        <p:txBody>
          <a:bodyPr/>
          <a:lstStyle/>
          <a:p>
            <a:pPr marL="465138" indent="-465138" algn="l"/>
            <a:r>
              <a:rPr lang="az-Cyrl-AZ" sz="3200" b="1" dirty="0" smtClean="0">
                <a:solidFill>
                  <a:srgbClr val="C00000"/>
                </a:solidFill>
              </a:rPr>
              <a:t>А</a:t>
            </a:r>
            <a:r>
              <a:rPr lang="az-Cyrl-AZ" sz="3200" b="1" dirty="0">
                <a:solidFill>
                  <a:srgbClr val="C00000"/>
                </a:solidFill>
              </a:rPr>
              <a:t>. Внимательно оцени, что тебя попросили </a:t>
            </a:r>
            <a:r>
              <a:rPr lang="az-Cyrl-AZ" sz="3200" b="1" dirty="0" smtClean="0">
                <a:solidFill>
                  <a:srgbClr val="C00000"/>
                </a:solidFill>
              </a:rPr>
              <a:t>сделать</a:t>
            </a:r>
            <a:r>
              <a:rPr lang="en-US" sz="3200" b="1" dirty="0" smtClean="0">
                <a:solidFill>
                  <a:srgbClr val="C00000"/>
                </a:solidFill>
              </a:rPr>
              <a:t/>
            </a:r>
            <a:br>
              <a:rPr lang="en-US" sz="3200" b="1" dirty="0" smtClean="0">
                <a:solidFill>
                  <a:srgbClr val="C00000"/>
                </a:solidFill>
              </a:rPr>
            </a:br>
            <a:r>
              <a:rPr lang="en-US" sz="2400" b="1" dirty="0"/>
              <a:t>Carefully assess what you have been told to do</a:t>
            </a:r>
            <a:r>
              <a:rPr lang="en-US" sz="2400" b="1" dirty="0" smtClean="0"/>
              <a:t>.</a:t>
            </a:r>
            <a:endParaRPr lang="en-US" sz="2400" dirty="0"/>
          </a:p>
        </p:txBody>
      </p:sp>
      <p:sp>
        <p:nvSpPr>
          <p:cNvPr id="3" name="Content Placeholder 2"/>
          <p:cNvSpPr>
            <a:spLocks noGrp="1"/>
          </p:cNvSpPr>
          <p:nvPr>
            <p:ph idx="1"/>
          </p:nvPr>
        </p:nvSpPr>
        <p:spPr>
          <a:xfrm>
            <a:off x="1066800" y="1981200"/>
            <a:ext cx="4724400" cy="4267200"/>
          </a:xfrm>
        </p:spPr>
        <p:txBody>
          <a:bodyPr/>
          <a:lstStyle/>
          <a:p>
            <a:pPr marL="465138" indent="-465138">
              <a:spcAft>
                <a:spcPts val="2400"/>
              </a:spcAft>
              <a:buNone/>
            </a:pPr>
            <a:r>
              <a:rPr lang="en-US" sz="2800" b="1" dirty="0"/>
              <a:t>2. </a:t>
            </a:r>
            <a:r>
              <a:rPr lang="en-US" sz="2800" b="1" dirty="0" smtClean="0"/>
              <a:t>	</a:t>
            </a:r>
            <a:r>
              <a:rPr lang="ru-RU" sz="2800" b="1" dirty="0">
                <a:solidFill>
                  <a:srgbClr val="C00000"/>
                </a:solidFill>
              </a:rPr>
              <a:t>Убедись, что то, что тебя просят сделать,</a:t>
            </a:r>
            <a:r>
              <a:rPr lang="en-US" sz="2800" b="1" dirty="0">
                <a:solidFill>
                  <a:srgbClr val="C00000"/>
                </a:solidFill>
              </a:rPr>
              <a:t> </a:t>
            </a:r>
            <a:r>
              <a:rPr lang="ru-RU" sz="2800" b="1" dirty="0">
                <a:solidFill>
                  <a:srgbClr val="C00000"/>
                </a:solidFill>
              </a:rPr>
              <a:t>в действительности грех</a:t>
            </a:r>
            <a:r>
              <a:rPr lang="en-US" sz="2800" b="1" dirty="0" smtClean="0">
                <a:solidFill>
                  <a:srgbClr val="C00000"/>
                </a:solidFill>
              </a:rPr>
              <a:t>.</a:t>
            </a:r>
            <a:br>
              <a:rPr lang="en-US" sz="2800" b="1" dirty="0" smtClean="0">
                <a:solidFill>
                  <a:srgbClr val="C00000"/>
                </a:solidFill>
              </a:rPr>
            </a:br>
            <a:r>
              <a:rPr lang="en-US" sz="2400" b="1" dirty="0" smtClean="0"/>
              <a:t>Determine </a:t>
            </a:r>
            <a:r>
              <a:rPr lang="en-US" sz="2400" b="1" dirty="0"/>
              <a:t>if what you have been told to do is actually a sin</a:t>
            </a:r>
            <a:r>
              <a:rPr lang="en-US" sz="2400" b="1" dirty="0" smtClean="0"/>
              <a:t>. </a:t>
            </a:r>
            <a:endParaRPr lang="en-US" sz="2800" b="1" dirty="0" smtClean="0">
              <a:solidFill>
                <a:srgbClr val="C00000"/>
              </a:solidFill>
            </a:endParaRPr>
          </a:p>
          <a:p>
            <a:pPr marL="465138" indent="-465138">
              <a:buNone/>
            </a:pPr>
            <a:r>
              <a:rPr lang="en-US" sz="2800" b="1" dirty="0"/>
              <a:t>3. </a:t>
            </a:r>
            <a:r>
              <a:rPr lang="en-US" sz="2800" b="1" dirty="0" smtClean="0"/>
              <a:t>	</a:t>
            </a:r>
            <a:r>
              <a:rPr lang="ru-RU" sz="2800" b="1" dirty="0" smtClean="0">
                <a:solidFill>
                  <a:srgbClr val="C00000"/>
                </a:solidFill>
              </a:rPr>
              <a:t>Если </a:t>
            </a:r>
            <a:r>
              <a:rPr lang="ru-RU" sz="2800" b="1" dirty="0">
                <a:solidFill>
                  <a:srgbClr val="C00000"/>
                </a:solidFill>
              </a:rPr>
              <a:t>это грех, определи, какой </a:t>
            </a:r>
            <a:r>
              <a:rPr lang="ru-RU" sz="2800" b="1" dirty="0" smtClean="0">
                <a:solidFill>
                  <a:srgbClr val="C00000"/>
                </a:solidFill>
              </a:rPr>
              <a:t>именно</a:t>
            </a:r>
            <a:r>
              <a:rPr lang="en-US" sz="2800" b="1" dirty="0" smtClean="0">
                <a:solidFill>
                  <a:srgbClr val="C00000"/>
                </a:solidFill>
              </a:rPr>
              <a:t>.</a:t>
            </a:r>
            <a:br>
              <a:rPr lang="en-US" sz="2800" b="1" dirty="0" smtClean="0">
                <a:solidFill>
                  <a:srgbClr val="C00000"/>
                </a:solidFill>
              </a:rPr>
            </a:br>
            <a:r>
              <a:rPr lang="en-US" sz="2400" b="1" dirty="0"/>
              <a:t>If it is a sin, determine what sin it is.</a:t>
            </a:r>
            <a:endParaRPr lang="en-US" sz="2800" b="1" dirty="0">
              <a:solidFill>
                <a:srgbClr val="C00000"/>
              </a:solidFill>
            </a:endParaRPr>
          </a:p>
          <a:p>
            <a:endParaRPr lang="en-US" sz="2800" dirty="0">
              <a:solidFill>
                <a:srgbClr val="C00000"/>
              </a:solidFill>
            </a:endParaRPr>
          </a:p>
          <a:p>
            <a:endParaRPr lang="en-US" dirty="0"/>
          </a:p>
        </p:txBody>
      </p:sp>
      <p:pic>
        <p:nvPicPr>
          <p:cNvPr id="3074" name="Picture 2" descr="C:\Users\tim.hanson\Desktop\snips, 2116\Capture new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9800" y="2286000"/>
            <a:ext cx="2758190" cy="376713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62</a:t>
            </a:fld>
            <a:endParaRPr lang="en-US"/>
          </a:p>
        </p:txBody>
      </p:sp>
    </p:spTree>
    <p:extLst>
      <p:ext uri="{BB962C8B-B14F-4D97-AF65-F5344CB8AC3E}">
        <p14:creationId xmlns:p14="http://schemas.microsoft.com/office/powerpoint/2010/main" val="12058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905000"/>
            <a:ext cx="7620000" cy="4343400"/>
          </a:xfrm>
        </p:spPr>
        <p:txBody>
          <a:bodyPr/>
          <a:lstStyle/>
          <a:p>
            <a:pPr marL="465138" indent="-465138">
              <a:buNone/>
            </a:pPr>
            <a:r>
              <a:rPr lang="ru-RU" b="1" dirty="0" smtClean="0">
                <a:solidFill>
                  <a:srgbClr val="C00000"/>
                </a:solidFill>
              </a:rPr>
              <a:t>Б</a:t>
            </a:r>
            <a:r>
              <a:rPr lang="ru-RU" b="1" dirty="0">
                <a:solidFill>
                  <a:srgbClr val="C00000"/>
                </a:solidFill>
              </a:rPr>
              <a:t>. Выясни основные причины, почему </a:t>
            </a:r>
            <a:r>
              <a:rPr lang="ru-RU" b="1" dirty="0" smtClean="0">
                <a:solidFill>
                  <a:srgbClr val="C00000"/>
                </a:solidFill>
              </a:rPr>
              <a:t>лидер</a:t>
            </a:r>
            <a:r>
              <a:rPr lang="en-US" b="1" dirty="0" smtClean="0">
                <a:solidFill>
                  <a:srgbClr val="C00000"/>
                </a:solidFill>
              </a:rPr>
              <a:t> </a:t>
            </a:r>
            <a:r>
              <a:rPr lang="ru-RU" b="1" dirty="0" smtClean="0">
                <a:solidFill>
                  <a:srgbClr val="C00000"/>
                </a:solidFill>
              </a:rPr>
              <a:t>сказал </a:t>
            </a:r>
            <a:r>
              <a:rPr lang="ru-RU" b="1" dirty="0">
                <a:solidFill>
                  <a:srgbClr val="C00000"/>
                </a:solidFill>
              </a:rPr>
              <a:t>тебе сделать </a:t>
            </a:r>
            <a:r>
              <a:rPr lang="ru-RU" b="1" dirty="0" smtClean="0">
                <a:solidFill>
                  <a:srgbClr val="C00000"/>
                </a:solidFill>
              </a:rPr>
              <a:t>это</a:t>
            </a:r>
            <a:r>
              <a:rPr lang="en-US" b="1" dirty="0" smtClean="0">
                <a:solidFill>
                  <a:srgbClr val="C00000"/>
                </a:solidFill>
              </a:rPr>
              <a:t/>
            </a:r>
            <a:br>
              <a:rPr lang="en-US" b="1" dirty="0" smtClean="0">
                <a:solidFill>
                  <a:srgbClr val="C00000"/>
                </a:solidFill>
              </a:rPr>
            </a:br>
            <a:r>
              <a:rPr lang="en-US" sz="2400" b="1" dirty="0"/>
              <a:t>Discover the Main Reason</a:t>
            </a:r>
            <a:r>
              <a:rPr lang="en-US" sz="2400" b="1" dirty="0" smtClean="0"/>
              <a:t>…</a:t>
            </a:r>
            <a:endParaRPr lang="en-US" b="1" dirty="0" smtClean="0">
              <a:solidFill>
                <a:srgbClr val="C00000"/>
              </a:solidFill>
            </a:endParaRPr>
          </a:p>
          <a:p>
            <a:pPr marL="906463" indent="-457200">
              <a:buAutoNum type="arabicPeriod"/>
            </a:pPr>
            <a:r>
              <a:rPr lang="ru-RU" sz="2800" b="1" dirty="0" smtClean="0">
                <a:solidFill>
                  <a:srgbClr val="C00000"/>
                </a:solidFill>
              </a:rPr>
              <a:t>Основная </a:t>
            </a:r>
            <a:r>
              <a:rPr lang="ru-RU" sz="2800" b="1" dirty="0">
                <a:solidFill>
                  <a:srgbClr val="C00000"/>
                </a:solidFill>
              </a:rPr>
              <a:t>причина – для твоего же блага</a:t>
            </a:r>
            <a:r>
              <a:rPr lang="ru-RU"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Is the main reason for your good?</a:t>
            </a:r>
            <a:endParaRPr lang="en-US" sz="2800" b="1" dirty="0" smtClean="0">
              <a:solidFill>
                <a:srgbClr val="C00000"/>
              </a:solidFill>
            </a:endParaRPr>
          </a:p>
          <a:p>
            <a:pPr marL="906463" indent="-457200">
              <a:buAutoNum type="arabicPeriod"/>
            </a:pPr>
            <a:r>
              <a:rPr lang="az-Cyrl-AZ" sz="2800" b="1" dirty="0" smtClean="0">
                <a:solidFill>
                  <a:srgbClr val="C00000"/>
                </a:solidFill>
              </a:rPr>
              <a:t>Основная </a:t>
            </a:r>
            <a:r>
              <a:rPr lang="az-Cyrl-AZ" sz="2800" b="1" dirty="0">
                <a:solidFill>
                  <a:srgbClr val="C00000"/>
                </a:solidFill>
              </a:rPr>
              <a:t>причина – заставить тебя согрешить</a:t>
            </a:r>
            <a:r>
              <a:rPr lang="az-Cyrl-AZ"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Is the main reason to get you to sin?</a:t>
            </a:r>
            <a:endParaRPr lang="az-Cyrl-AZ" sz="2800" b="1" dirty="0">
              <a:solidFill>
                <a:srgbClr val="C00000"/>
              </a:solidFill>
            </a:endParaRPr>
          </a:p>
          <a:p>
            <a:pPr marL="457200" indent="-457200">
              <a:buAutoNum type="arabicPeriod"/>
            </a:pPr>
            <a:endParaRPr lang="en-US" sz="2800" b="1" dirty="0" smtClean="0">
              <a:solidFill>
                <a:srgbClr val="C00000"/>
              </a:solidFill>
            </a:endParaRPr>
          </a:p>
          <a:p>
            <a:pPr marL="457200" indent="-457200">
              <a:buAutoNum type="arabicPeriod"/>
            </a:pPr>
            <a:endParaRPr lang="en-US" sz="2400" dirty="0">
              <a:solidFill>
                <a:srgbClr val="C00000"/>
              </a:solidFill>
            </a:endParaRPr>
          </a:p>
          <a:p>
            <a:endParaRPr lang="en-US" sz="2400" dirty="0">
              <a:solidFill>
                <a:srgbClr val="C00000"/>
              </a:solidFill>
            </a:endParaRPr>
          </a:p>
        </p:txBody>
      </p:sp>
      <p:sp>
        <p:nvSpPr>
          <p:cNvPr id="17411" name="WordArt 3"/>
          <p:cNvSpPr>
            <a:spLocks noChangeArrowheads="1" noChangeShapeType="1" noTextEdit="1"/>
          </p:cNvSpPr>
          <p:nvPr/>
        </p:nvSpPr>
        <p:spPr bwMode="auto">
          <a:xfrm>
            <a:off x="1326491" y="2362200"/>
            <a:ext cx="5657850" cy="1285875"/>
          </a:xfrm>
          <a:prstGeom prst="rect">
            <a:avLst/>
          </a:prstGeom>
        </p:spPr>
        <p:txBody>
          <a:bodyPr wrap="none" fromWordArt="1">
            <a:prstTxWarp prst="textPlain">
              <a:avLst>
                <a:gd name="adj" fmla="val 52439"/>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17412" name="WordArt 4"/>
          <p:cNvSpPr>
            <a:spLocks noChangeArrowheads="1" noChangeShapeType="1" noTextEdit="1"/>
          </p:cNvSpPr>
          <p:nvPr/>
        </p:nvSpPr>
        <p:spPr bwMode="auto">
          <a:xfrm>
            <a:off x="1296299" y="2819400"/>
            <a:ext cx="6534150" cy="2696833"/>
          </a:xfrm>
          <a:prstGeom prst="rect">
            <a:avLst/>
          </a:prstGeom>
        </p:spPr>
        <p:txBody>
          <a:bodyPr wrap="none" fromWordArt="1">
            <a:prstTxWarp prst="textPlain">
              <a:avLst>
                <a:gd name="adj" fmla="val 50000"/>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8" name="Rectangle 2"/>
          <p:cNvSpPr>
            <a:spLocks noGrp="1" noChangeArrowheads="1"/>
          </p:cNvSpPr>
          <p:nvPr>
            <p:ph type="title"/>
          </p:nvPr>
        </p:nvSpPr>
        <p:spPr>
          <a:xfrm>
            <a:off x="990600" y="76200"/>
            <a:ext cx="7848600" cy="1676400"/>
          </a:xfrm>
        </p:spPr>
        <p:txBody>
          <a:bodyPr/>
          <a:lstStyle/>
          <a:p>
            <a:pPr algn="l" eaLnBrk="1" hangingPunct="1"/>
            <a:r>
              <a:rPr lang="az-Cyrl-AZ" sz="2800" b="1" dirty="0">
                <a:solidFill>
                  <a:srgbClr val="C00000"/>
                </a:solidFill>
              </a:rPr>
              <a:t>Что делать, если твой лидер говорит тебе сделать что-то неправильное? </a:t>
            </a:r>
            <a:r>
              <a:rPr lang="en-US" sz="2800" b="1" dirty="0" smtClean="0">
                <a:solidFill>
                  <a:srgbClr val="C00000"/>
                </a:solidFill>
              </a:rPr>
              <a:t/>
            </a:r>
            <a:br>
              <a:rPr lang="en-US" sz="2800" b="1" dirty="0" smtClean="0">
                <a:solidFill>
                  <a:srgbClr val="C00000"/>
                </a:solidFill>
              </a:rPr>
            </a:br>
            <a:r>
              <a:rPr lang="en-US" sz="2000" b="1" dirty="0" smtClean="0"/>
              <a:t>What should you </a:t>
            </a:r>
            <a:r>
              <a:rPr lang="en-US" sz="2000" b="1" dirty="0"/>
              <a:t>do </a:t>
            </a:r>
            <a:r>
              <a:rPr lang="en-US" sz="2000" b="1" dirty="0" smtClean="0"/>
              <a:t>When Your </a:t>
            </a:r>
            <a:r>
              <a:rPr lang="en-US" sz="2000" b="1" dirty="0"/>
              <a:t>Leader Tells You to </a:t>
            </a:r>
            <a:r>
              <a:rPr lang="en-US" sz="2000" b="1" dirty="0" smtClean="0"/>
              <a:t>do </a:t>
            </a:r>
            <a:r>
              <a:rPr lang="en-US" sz="2000" b="1" dirty="0"/>
              <a:t>Wrong</a:t>
            </a:r>
            <a:r>
              <a:rPr lang="en-US" sz="2000" b="1" dirty="0" smtClean="0"/>
              <a:t>?</a:t>
            </a:r>
            <a:r>
              <a:rPr lang="en-US" sz="2000" b="1" dirty="0" smtClean="0">
                <a:solidFill>
                  <a:srgbClr val="C00000"/>
                </a:solidFill>
              </a:rPr>
              <a:t> </a:t>
            </a:r>
            <a:endParaRPr lang="en-US" sz="2800" b="1" dirty="0" smtClean="0">
              <a:solidFill>
                <a:srgbClr val="C00000"/>
              </a:solidFill>
            </a:endParaRPr>
          </a:p>
        </p:txBody>
      </p:sp>
      <p:sp>
        <p:nvSpPr>
          <p:cNvPr id="3" name="Date Placeholder 2"/>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239000" cy="1295400"/>
          </a:xfrm>
        </p:spPr>
        <p:txBody>
          <a:bodyPr/>
          <a:lstStyle/>
          <a:p>
            <a:pPr marL="690563" indent="-690563" algn="l"/>
            <a:r>
              <a:rPr lang="ru-RU" sz="3600" b="1" dirty="0" smtClean="0">
                <a:solidFill>
                  <a:srgbClr val="C00000"/>
                </a:solidFill>
              </a:rPr>
              <a:t>Б</a:t>
            </a:r>
            <a:r>
              <a:rPr lang="ru-RU" sz="3600" b="1" dirty="0">
                <a:solidFill>
                  <a:srgbClr val="C00000"/>
                </a:solidFill>
              </a:rPr>
              <a:t>. </a:t>
            </a:r>
            <a:r>
              <a:rPr lang="en-US" sz="3600" b="1" dirty="0" smtClean="0">
                <a:solidFill>
                  <a:srgbClr val="C00000"/>
                </a:solidFill>
              </a:rPr>
              <a:t>	</a:t>
            </a:r>
            <a:r>
              <a:rPr lang="ru-RU" sz="3600" b="1" dirty="0" smtClean="0">
                <a:solidFill>
                  <a:srgbClr val="C00000"/>
                </a:solidFill>
              </a:rPr>
              <a:t>Выясни </a:t>
            </a:r>
            <a:r>
              <a:rPr lang="ru-RU" sz="3600" b="1" dirty="0">
                <a:solidFill>
                  <a:srgbClr val="C00000"/>
                </a:solidFill>
              </a:rPr>
              <a:t>основные </a:t>
            </a:r>
            <a:r>
              <a:rPr lang="ru-RU" sz="3600" b="1" dirty="0" smtClean="0">
                <a:solidFill>
                  <a:srgbClr val="C00000"/>
                </a:solidFill>
              </a:rPr>
              <a:t>причины</a:t>
            </a:r>
            <a:r>
              <a:rPr lang="en-US" sz="3600" b="1" dirty="0" smtClean="0">
                <a:solidFill>
                  <a:srgbClr val="C00000"/>
                </a:solidFill>
              </a:rPr>
              <a:t>….</a:t>
            </a:r>
            <a:r>
              <a:rPr lang="en-US" sz="3600" b="1" dirty="0">
                <a:solidFill>
                  <a:srgbClr val="C00000"/>
                </a:solidFill>
              </a:rPr>
              <a:t/>
            </a:r>
            <a:br>
              <a:rPr lang="en-US" sz="3600" b="1" dirty="0">
                <a:solidFill>
                  <a:srgbClr val="C00000"/>
                </a:solidFill>
              </a:rPr>
            </a:br>
            <a:r>
              <a:rPr lang="ru-RU" sz="2400" b="1" dirty="0" smtClean="0"/>
              <a:t>Discover </a:t>
            </a:r>
            <a:r>
              <a:rPr lang="ru-RU" sz="2400" b="1" dirty="0"/>
              <a:t>the Main Reason…</a:t>
            </a:r>
            <a:endParaRPr lang="en-US" sz="2400" dirty="0"/>
          </a:p>
        </p:txBody>
      </p:sp>
      <p:sp>
        <p:nvSpPr>
          <p:cNvPr id="3" name="Content Placeholder 2"/>
          <p:cNvSpPr>
            <a:spLocks noGrp="1"/>
          </p:cNvSpPr>
          <p:nvPr>
            <p:ph idx="1"/>
          </p:nvPr>
        </p:nvSpPr>
        <p:spPr>
          <a:xfrm>
            <a:off x="1676400" y="1981200"/>
            <a:ext cx="4038600" cy="4648200"/>
          </a:xfrm>
        </p:spPr>
        <p:txBody>
          <a:bodyPr/>
          <a:lstStyle/>
          <a:p>
            <a:pPr marL="465138" indent="-465138">
              <a:spcAft>
                <a:spcPts val="2400"/>
              </a:spcAft>
              <a:buNone/>
            </a:pPr>
            <a:r>
              <a:rPr lang="en-US" sz="2800" b="1" dirty="0" smtClean="0"/>
              <a:t>3.	</a:t>
            </a:r>
            <a:r>
              <a:rPr lang="ru-RU" sz="2800" b="1" dirty="0" smtClean="0">
                <a:solidFill>
                  <a:srgbClr val="C00000"/>
                </a:solidFill>
              </a:rPr>
              <a:t>Твой </a:t>
            </a:r>
            <a:r>
              <a:rPr lang="ru-RU" sz="2800" b="1" dirty="0">
                <a:solidFill>
                  <a:srgbClr val="C00000"/>
                </a:solidFill>
              </a:rPr>
              <a:t>лидер проверяет, как ты поведешь себя? </a:t>
            </a:r>
            <a:r>
              <a:rPr lang="en-US" sz="2800" b="1" dirty="0" smtClean="0">
                <a:solidFill>
                  <a:srgbClr val="C00000"/>
                </a:solidFill>
              </a:rPr>
              <a:t/>
            </a:r>
            <a:br>
              <a:rPr lang="en-US" sz="2800" b="1" dirty="0" smtClean="0">
                <a:solidFill>
                  <a:srgbClr val="C00000"/>
                </a:solidFill>
              </a:rPr>
            </a:br>
            <a:r>
              <a:rPr lang="en-US" sz="2400" b="1" dirty="0" smtClean="0"/>
              <a:t>Is </a:t>
            </a:r>
            <a:r>
              <a:rPr lang="en-US" sz="2400" b="1" dirty="0"/>
              <a:t>the leader testing you to see what you will do</a:t>
            </a:r>
            <a:r>
              <a:rPr lang="en-US" sz="2400" b="1" dirty="0" smtClean="0"/>
              <a:t>? </a:t>
            </a:r>
            <a:endParaRPr lang="en-US" sz="2800" b="1" dirty="0" smtClean="0">
              <a:solidFill>
                <a:srgbClr val="C00000"/>
              </a:solidFill>
            </a:endParaRPr>
          </a:p>
          <a:p>
            <a:pPr marL="465138" indent="-465138">
              <a:spcAft>
                <a:spcPts val="2400"/>
              </a:spcAft>
              <a:buNone/>
            </a:pPr>
            <a:r>
              <a:rPr lang="en-US" sz="2800" b="1" dirty="0" smtClean="0"/>
              <a:t>4. 	</a:t>
            </a:r>
            <a:r>
              <a:rPr lang="az-Cyrl-AZ" sz="2800" b="1" dirty="0" smtClean="0">
                <a:solidFill>
                  <a:srgbClr val="C00000"/>
                </a:solidFill>
              </a:rPr>
              <a:t>Является </a:t>
            </a:r>
            <a:r>
              <a:rPr lang="az-Cyrl-AZ" sz="2800" b="1" dirty="0">
                <a:solidFill>
                  <a:srgbClr val="C00000"/>
                </a:solidFill>
              </a:rPr>
              <a:t>лидером шутите? </a:t>
            </a:r>
            <a:r>
              <a:rPr lang="en-US" sz="2800" b="1" dirty="0" smtClean="0">
                <a:solidFill>
                  <a:srgbClr val="C00000"/>
                </a:solidFill>
              </a:rPr>
              <a:t/>
            </a:r>
            <a:br>
              <a:rPr lang="en-US" sz="2800" b="1" dirty="0" smtClean="0">
                <a:solidFill>
                  <a:srgbClr val="C00000"/>
                </a:solidFill>
              </a:rPr>
            </a:br>
            <a:r>
              <a:rPr lang="en-US" sz="2400" b="1" dirty="0"/>
              <a:t>Is the leader joking</a:t>
            </a:r>
            <a:r>
              <a:rPr lang="en-US" sz="2400" b="1" dirty="0" smtClean="0"/>
              <a:t>?</a:t>
            </a:r>
            <a:endParaRPr lang="en-US" dirty="0"/>
          </a:p>
        </p:txBody>
      </p:sp>
      <p:pic>
        <p:nvPicPr>
          <p:cNvPr id="12290" name="Picture 2" descr="C:\Users\tim.hanson\Desktop\snips, 2116\new 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32253" y="2362200"/>
            <a:ext cx="2924175" cy="335839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64</a:t>
            </a:fld>
            <a:endParaRPr lang="en-US"/>
          </a:p>
        </p:txBody>
      </p:sp>
    </p:spTree>
    <p:extLst>
      <p:ext uri="{BB962C8B-B14F-4D97-AF65-F5344CB8AC3E}">
        <p14:creationId xmlns:p14="http://schemas.microsoft.com/office/powerpoint/2010/main" val="5807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2133600"/>
            <a:ext cx="7620000" cy="3733801"/>
          </a:xfrm>
        </p:spPr>
        <p:txBody>
          <a:bodyPr/>
          <a:lstStyle/>
          <a:p>
            <a:pPr marL="465138" indent="-465138">
              <a:buNone/>
            </a:pPr>
            <a:r>
              <a:rPr lang="ru-RU" sz="2800" b="1" dirty="0" smtClean="0">
                <a:solidFill>
                  <a:srgbClr val="C00000"/>
                </a:solidFill>
              </a:rPr>
              <a:t>В</a:t>
            </a:r>
            <a:r>
              <a:rPr lang="ru-RU" sz="2800" b="1" dirty="0">
                <a:solidFill>
                  <a:srgbClr val="C00000"/>
                </a:solidFill>
              </a:rPr>
              <a:t>. Если основная причина, почему твой </a:t>
            </a:r>
            <a:r>
              <a:rPr lang="ru-RU" sz="2800" b="1" dirty="0" smtClean="0">
                <a:solidFill>
                  <a:srgbClr val="C00000"/>
                </a:solidFill>
              </a:rPr>
              <a:t>лидер</a:t>
            </a:r>
            <a:r>
              <a:rPr lang="en-US" sz="2800" b="1" dirty="0" smtClean="0">
                <a:solidFill>
                  <a:srgbClr val="C00000"/>
                </a:solidFill>
              </a:rPr>
              <a:t> </a:t>
            </a:r>
            <a:r>
              <a:rPr lang="ru-RU" sz="2800" b="1" dirty="0" smtClean="0">
                <a:solidFill>
                  <a:srgbClr val="C00000"/>
                </a:solidFill>
              </a:rPr>
              <a:t>попросил </a:t>
            </a:r>
            <a:r>
              <a:rPr lang="ru-RU" sz="2800" b="1" dirty="0">
                <a:solidFill>
                  <a:srgbClr val="C00000"/>
                </a:solidFill>
              </a:rPr>
              <a:t>тебя сделать это – для твоей </a:t>
            </a:r>
            <a:r>
              <a:rPr lang="ru-RU" sz="2800" b="1" dirty="0" smtClean="0">
                <a:solidFill>
                  <a:srgbClr val="C00000"/>
                </a:solidFill>
              </a:rPr>
              <a:t>же</a:t>
            </a:r>
            <a:r>
              <a:rPr lang="en-US" sz="2800" b="1" dirty="0" smtClean="0">
                <a:solidFill>
                  <a:srgbClr val="C00000"/>
                </a:solidFill>
              </a:rPr>
              <a:t> </a:t>
            </a:r>
            <a:r>
              <a:rPr lang="ru-RU" sz="2800" b="1" dirty="0" smtClean="0">
                <a:solidFill>
                  <a:srgbClr val="C00000"/>
                </a:solidFill>
              </a:rPr>
              <a:t>пользы </a:t>
            </a:r>
            <a:r>
              <a:rPr lang="ru-RU" sz="2800" b="1" dirty="0">
                <a:solidFill>
                  <a:srgbClr val="C00000"/>
                </a:solidFill>
              </a:rPr>
              <a:t>(не грех), на тебе </a:t>
            </a:r>
            <a:r>
              <a:rPr lang="ru-RU" sz="2800" b="1" dirty="0" smtClean="0">
                <a:solidFill>
                  <a:srgbClr val="C00000"/>
                </a:solidFill>
              </a:rPr>
              <a:t>лежит</a:t>
            </a:r>
            <a:r>
              <a:rPr lang="en-US" sz="2800" b="1" dirty="0" smtClean="0">
                <a:solidFill>
                  <a:srgbClr val="C00000"/>
                </a:solidFill>
              </a:rPr>
              <a:t> </a:t>
            </a:r>
            <a:r>
              <a:rPr lang="ru-RU" sz="2800" b="1" dirty="0" smtClean="0">
                <a:solidFill>
                  <a:srgbClr val="C00000"/>
                </a:solidFill>
              </a:rPr>
              <a:t>ответственность </a:t>
            </a:r>
            <a:r>
              <a:rPr lang="ru-RU" sz="2800" b="1" dirty="0">
                <a:solidFill>
                  <a:srgbClr val="C00000"/>
                </a:solidFill>
              </a:rPr>
              <a:t>подчиниться</a:t>
            </a:r>
            <a:endParaRPr lang="en-US" sz="2800" b="1" dirty="0" smtClean="0">
              <a:solidFill>
                <a:srgbClr val="C00000"/>
              </a:solidFill>
            </a:endParaRPr>
          </a:p>
          <a:p>
            <a:pPr marL="465138" indent="-465138">
              <a:buNone/>
            </a:pPr>
            <a:r>
              <a:rPr lang="en-US" sz="2400" b="1" dirty="0"/>
              <a:t>C. </a:t>
            </a:r>
            <a:r>
              <a:rPr lang="en-US" sz="2400" b="1" dirty="0" smtClean="0"/>
              <a:t>	If </a:t>
            </a:r>
            <a:r>
              <a:rPr lang="en-US" sz="2400" b="1" dirty="0"/>
              <a:t>the main reason is not sin, you have the responsibility to obey.  </a:t>
            </a:r>
          </a:p>
        </p:txBody>
      </p:sp>
      <p:sp>
        <p:nvSpPr>
          <p:cNvPr id="19459" name="WordArt 6"/>
          <p:cNvSpPr>
            <a:spLocks noChangeArrowheads="1" noChangeShapeType="1" noTextEdit="1"/>
          </p:cNvSpPr>
          <p:nvPr/>
        </p:nvSpPr>
        <p:spPr bwMode="auto">
          <a:xfrm>
            <a:off x="1295400" y="2514600"/>
            <a:ext cx="5838825" cy="828675"/>
          </a:xfrm>
          <a:prstGeom prst="rect">
            <a:avLst/>
          </a:prstGeom>
        </p:spPr>
        <p:txBody>
          <a:bodyPr wrap="none" fromWordArt="1">
            <a:prstTxWarp prst="textPlain">
              <a:avLst>
                <a:gd name="adj" fmla="val 50000"/>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sp>
        <p:nvSpPr>
          <p:cNvPr id="7" name="Rectangle 2"/>
          <p:cNvSpPr>
            <a:spLocks noGrp="1" noChangeArrowheads="1"/>
          </p:cNvSpPr>
          <p:nvPr>
            <p:ph type="title"/>
          </p:nvPr>
        </p:nvSpPr>
        <p:spPr>
          <a:xfrm>
            <a:off x="990600" y="76200"/>
            <a:ext cx="7848600" cy="1676400"/>
          </a:xfrm>
        </p:spPr>
        <p:txBody>
          <a:bodyPr/>
          <a:lstStyle/>
          <a:p>
            <a:pPr algn="l" eaLnBrk="1" hangingPunct="1"/>
            <a:r>
              <a:rPr lang="az-Cyrl-AZ" sz="2800" b="1" dirty="0">
                <a:solidFill>
                  <a:srgbClr val="C00000"/>
                </a:solidFill>
              </a:rPr>
              <a:t>Что делать, если твой лидер говорит тебе сделать что-то неправильное? </a:t>
            </a:r>
            <a:r>
              <a:rPr lang="en-US" sz="2800" b="1" dirty="0" smtClean="0">
                <a:solidFill>
                  <a:srgbClr val="C00000"/>
                </a:solidFill>
              </a:rPr>
              <a:t/>
            </a:r>
            <a:br>
              <a:rPr lang="en-US" sz="2800" b="1" dirty="0" smtClean="0">
                <a:solidFill>
                  <a:srgbClr val="C00000"/>
                </a:solidFill>
              </a:rPr>
            </a:br>
            <a:r>
              <a:rPr lang="en-US" sz="2000" b="1" dirty="0" smtClean="0"/>
              <a:t>What should you </a:t>
            </a:r>
            <a:r>
              <a:rPr lang="en-US" sz="2000" b="1" dirty="0"/>
              <a:t>do </a:t>
            </a:r>
            <a:r>
              <a:rPr lang="en-US" sz="2000" b="1" dirty="0" smtClean="0"/>
              <a:t>When Your </a:t>
            </a:r>
            <a:r>
              <a:rPr lang="en-US" sz="2000" b="1" dirty="0"/>
              <a:t>Leader Tells You to </a:t>
            </a:r>
            <a:r>
              <a:rPr lang="en-US" sz="2000" b="1" dirty="0" smtClean="0"/>
              <a:t>do </a:t>
            </a:r>
            <a:r>
              <a:rPr lang="en-US" sz="2000" b="1" dirty="0"/>
              <a:t>Wrong</a:t>
            </a:r>
            <a:r>
              <a:rPr lang="en-US" sz="2000" b="1" dirty="0" smtClean="0"/>
              <a:t>?</a:t>
            </a:r>
            <a:r>
              <a:rPr lang="en-US" sz="2000" b="1" dirty="0" smtClean="0">
                <a:solidFill>
                  <a:srgbClr val="C00000"/>
                </a:solidFill>
              </a:rPr>
              <a:t> </a:t>
            </a:r>
            <a:endParaRPr lang="en-US" sz="2800" b="1" dirty="0" smtClean="0">
              <a:solidFill>
                <a:srgbClr val="C00000"/>
              </a:solidFill>
            </a:endParaRPr>
          </a:p>
        </p:txBody>
      </p:sp>
      <p:sp>
        <p:nvSpPr>
          <p:cNvPr id="3" name="Date Placeholder 2"/>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4724400" cy="5943599"/>
          </a:xfrm>
        </p:spPr>
        <p:txBody>
          <a:bodyPr/>
          <a:lstStyle/>
          <a:p>
            <a:pPr marL="465138" indent="-465138">
              <a:spcAft>
                <a:spcPts val="1800"/>
              </a:spcAft>
              <a:buNone/>
            </a:pPr>
            <a:r>
              <a:rPr lang="en-US" sz="2800" b="1" dirty="0"/>
              <a:t>1. 	</a:t>
            </a:r>
            <a:r>
              <a:rPr lang="az-Cyrl-AZ" sz="2800" b="1" dirty="0">
                <a:solidFill>
                  <a:srgbClr val="C00000"/>
                </a:solidFill>
              </a:rPr>
              <a:t>Найди другой способ сделать это, чтобы не пришлось грешить </a:t>
            </a:r>
            <a:r>
              <a:rPr lang="en-US" sz="2800" b="1" dirty="0">
                <a:solidFill>
                  <a:srgbClr val="C00000"/>
                </a:solidFill>
              </a:rPr>
              <a:t/>
            </a:r>
            <a:br>
              <a:rPr lang="en-US" sz="2800" b="1" dirty="0">
                <a:solidFill>
                  <a:srgbClr val="C00000"/>
                </a:solidFill>
              </a:rPr>
            </a:br>
            <a:r>
              <a:rPr lang="en-US" sz="2400" b="1" dirty="0"/>
              <a:t>Find another way to do it so you will not have to sin.</a:t>
            </a:r>
            <a:r>
              <a:rPr lang="en-US" sz="2400" b="1" dirty="0">
                <a:solidFill>
                  <a:srgbClr val="C00000"/>
                </a:solidFill>
              </a:rPr>
              <a:t> </a:t>
            </a:r>
            <a:endParaRPr lang="az-Cyrl-AZ" sz="2800" b="1" dirty="0">
              <a:solidFill>
                <a:srgbClr val="C00000"/>
              </a:solidFill>
            </a:endParaRPr>
          </a:p>
          <a:p>
            <a:pPr marL="465138" indent="-465138">
              <a:spcAft>
                <a:spcPts val="1800"/>
              </a:spcAft>
              <a:buNone/>
            </a:pPr>
            <a:r>
              <a:rPr lang="en-US" sz="2800" b="1" dirty="0" smtClean="0"/>
              <a:t>2. 	</a:t>
            </a:r>
            <a:r>
              <a:rPr lang="az-Cyrl-AZ" sz="2800" b="1" dirty="0" smtClean="0">
                <a:solidFill>
                  <a:srgbClr val="C00000"/>
                </a:solidFill>
              </a:rPr>
              <a:t>Поговори </a:t>
            </a:r>
            <a:r>
              <a:rPr lang="az-Cyrl-AZ" sz="2800" b="1" dirty="0">
                <a:solidFill>
                  <a:srgbClr val="C00000"/>
                </a:solidFill>
              </a:rPr>
              <a:t>со своим лидером </a:t>
            </a:r>
            <a:r>
              <a:rPr lang="en-US" sz="2800" b="1" dirty="0" smtClean="0">
                <a:solidFill>
                  <a:srgbClr val="C00000"/>
                </a:solidFill>
              </a:rPr>
              <a:t/>
            </a:r>
            <a:br>
              <a:rPr lang="en-US" sz="2800" b="1" dirty="0" smtClean="0">
                <a:solidFill>
                  <a:srgbClr val="C00000"/>
                </a:solidFill>
              </a:rPr>
            </a:br>
            <a:r>
              <a:rPr lang="en-US" sz="2400" b="1" dirty="0" smtClean="0"/>
              <a:t>Talk </a:t>
            </a:r>
            <a:r>
              <a:rPr lang="en-US" sz="2400" b="1" dirty="0"/>
              <a:t>to your </a:t>
            </a:r>
            <a:r>
              <a:rPr lang="en-US" sz="2400" b="1" dirty="0" smtClean="0"/>
              <a:t>leader. </a:t>
            </a:r>
            <a:endParaRPr lang="en-US" sz="2800" b="1" dirty="0" smtClean="0">
              <a:solidFill>
                <a:srgbClr val="C00000"/>
              </a:solidFill>
            </a:endParaRPr>
          </a:p>
          <a:p>
            <a:pPr marL="465138" indent="-465138">
              <a:spcAft>
                <a:spcPts val="1800"/>
              </a:spcAft>
              <a:buNone/>
            </a:pPr>
            <a:r>
              <a:rPr lang="en-US" sz="2800" b="1" dirty="0" smtClean="0"/>
              <a:t>3. 	</a:t>
            </a:r>
            <a:r>
              <a:rPr lang="ru-RU" sz="2800" b="1" dirty="0" smtClean="0">
                <a:solidFill>
                  <a:srgbClr val="C00000"/>
                </a:solidFill>
              </a:rPr>
              <a:t>Дай </a:t>
            </a:r>
            <a:r>
              <a:rPr lang="ru-RU" sz="2800" b="1" dirty="0">
                <a:solidFill>
                  <a:srgbClr val="C00000"/>
                </a:solidFill>
              </a:rPr>
              <a:t>Богу время, чтобы изменить мнение </a:t>
            </a:r>
            <a:r>
              <a:rPr lang="ru-RU" sz="2800" b="1" dirty="0" smtClean="0">
                <a:solidFill>
                  <a:srgbClr val="C00000"/>
                </a:solidFill>
              </a:rPr>
              <a:t>лидера</a:t>
            </a:r>
            <a:r>
              <a:rPr lang="en-US" sz="2800" b="1" dirty="0" smtClean="0">
                <a:solidFill>
                  <a:srgbClr val="C00000"/>
                </a:solidFill>
              </a:rPr>
              <a:t/>
            </a:r>
            <a:br>
              <a:rPr lang="en-US" sz="2800" b="1" dirty="0" smtClean="0">
                <a:solidFill>
                  <a:srgbClr val="C00000"/>
                </a:solidFill>
              </a:rPr>
            </a:br>
            <a:r>
              <a:rPr lang="en-US" sz="2400" b="1" dirty="0"/>
              <a:t>Give God time to change your leader’s mind.</a:t>
            </a:r>
            <a:endParaRPr lang="en-US" sz="2400" b="1" dirty="0">
              <a:solidFill>
                <a:srgbClr val="C00000"/>
              </a:solidFill>
            </a:endParaRPr>
          </a:p>
          <a:p>
            <a:endParaRPr lang="en-US" dirty="0"/>
          </a:p>
        </p:txBody>
      </p:sp>
      <p:pic>
        <p:nvPicPr>
          <p:cNvPr id="4098" name="Picture 2" descr="C:\Users\tim.hanson\Desktop\snips, 2116\new 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1200" y="3401683"/>
            <a:ext cx="2900363" cy="28527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66</a:t>
            </a:fld>
            <a:endParaRPr lang="en-US"/>
          </a:p>
        </p:txBody>
      </p:sp>
    </p:spTree>
    <p:extLst>
      <p:ext uri="{BB962C8B-B14F-4D97-AF65-F5344CB8AC3E}">
        <p14:creationId xmlns:p14="http://schemas.microsoft.com/office/powerpoint/2010/main" val="83213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2999" y="1676401"/>
            <a:ext cx="7362825" cy="4562474"/>
          </a:xfrm>
        </p:spPr>
        <p:txBody>
          <a:bodyPr/>
          <a:lstStyle/>
          <a:p>
            <a:pPr marL="465138" indent="-465138">
              <a:buNone/>
            </a:pPr>
            <a:r>
              <a:rPr lang="en-US" sz="2800" b="1" dirty="0" smtClean="0"/>
              <a:t>D. </a:t>
            </a:r>
            <a:r>
              <a:rPr lang="ru-RU" sz="2800" b="1" dirty="0">
                <a:solidFill>
                  <a:srgbClr val="C00000"/>
                </a:solidFill>
              </a:rPr>
              <a:t>Если основная причина, почему твой лидер</a:t>
            </a:r>
            <a:r>
              <a:rPr lang="en-US" sz="2800" b="1" dirty="0">
                <a:solidFill>
                  <a:srgbClr val="C00000"/>
                </a:solidFill>
              </a:rPr>
              <a:t> </a:t>
            </a:r>
            <a:r>
              <a:rPr lang="ru-RU" sz="2800" b="1" dirty="0">
                <a:solidFill>
                  <a:srgbClr val="C00000"/>
                </a:solidFill>
              </a:rPr>
              <a:t>сказал тебе сделать это – чтобы ввести тебя в</a:t>
            </a:r>
            <a:r>
              <a:rPr lang="en-US" sz="2800" b="1" dirty="0">
                <a:solidFill>
                  <a:srgbClr val="C00000"/>
                </a:solidFill>
              </a:rPr>
              <a:t> </a:t>
            </a:r>
            <a:r>
              <a:rPr lang="ru-RU" sz="2800" b="1" dirty="0">
                <a:solidFill>
                  <a:srgbClr val="C00000"/>
                </a:solidFill>
              </a:rPr>
              <a:t>грех, на тебе лежит</a:t>
            </a:r>
            <a:r>
              <a:rPr lang="en-US" sz="2800" b="1" dirty="0">
                <a:solidFill>
                  <a:srgbClr val="C00000"/>
                </a:solidFill>
              </a:rPr>
              <a:t> </a:t>
            </a:r>
            <a:r>
              <a:rPr lang="ru-RU" sz="2800" b="1" dirty="0">
                <a:solidFill>
                  <a:srgbClr val="C00000"/>
                </a:solidFill>
              </a:rPr>
              <a:t>ответственность</a:t>
            </a:r>
            <a:r>
              <a:rPr lang="en-US" sz="2800" b="1" dirty="0">
                <a:solidFill>
                  <a:srgbClr val="C00000"/>
                </a:solidFill>
              </a:rPr>
              <a:t> </a:t>
            </a:r>
            <a:r>
              <a:rPr lang="ru-RU" sz="2800" b="1" dirty="0">
                <a:solidFill>
                  <a:srgbClr val="C00000"/>
                </a:solidFill>
              </a:rPr>
              <a:t>ослушаться твоего лидера</a:t>
            </a:r>
            <a:r>
              <a:rPr lang="en-US" sz="2800" b="1" dirty="0">
                <a:solidFill>
                  <a:srgbClr val="C00000"/>
                </a:solidFill>
              </a:rPr>
              <a:t> </a:t>
            </a:r>
            <a:r>
              <a:rPr lang="en-US" sz="2800" b="1" dirty="0" smtClean="0">
                <a:solidFill>
                  <a:srgbClr val="C00000"/>
                </a:solidFill>
              </a:rPr>
              <a:t/>
            </a:r>
            <a:br>
              <a:rPr lang="en-US" sz="2800" b="1" dirty="0" smtClean="0">
                <a:solidFill>
                  <a:srgbClr val="C00000"/>
                </a:solidFill>
              </a:rPr>
            </a:br>
            <a:r>
              <a:rPr lang="en-US" sz="2400" b="1" dirty="0" smtClean="0"/>
              <a:t>If the main reason is sin, </a:t>
            </a:r>
            <a:r>
              <a:rPr lang="en-US" sz="2400" b="1" dirty="0" smtClean="0"/>
              <a:t/>
            </a:r>
            <a:br>
              <a:rPr lang="en-US" sz="2400" b="1" dirty="0" smtClean="0"/>
            </a:br>
            <a:r>
              <a:rPr lang="en-US" sz="2400" b="1" dirty="0" smtClean="0"/>
              <a:t>you </a:t>
            </a:r>
            <a:r>
              <a:rPr lang="en-US" sz="2400" b="1" dirty="0" smtClean="0"/>
              <a:t>have the responsibility </a:t>
            </a:r>
            <a:r>
              <a:rPr lang="en-US" sz="2400" b="1" dirty="0" smtClean="0"/>
              <a:t/>
            </a:r>
            <a:br>
              <a:rPr lang="en-US" sz="2400" b="1" dirty="0" smtClean="0"/>
            </a:br>
            <a:r>
              <a:rPr lang="en-US" sz="2400" b="1" dirty="0" smtClean="0"/>
              <a:t>to </a:t>
            </a:r>
            <a:r>
              <a:rPr lang="en-US" sz="2400" b="1" dirty="0" smtClean="0"/>
              <a:t>disobey your leader. </a:t>
            </a:r>
            <a:endParaRPr lang="en-US" sz="2800" b="1" dirty="0">
              <a:solidFill>
                <a:srgbClr val="C00000"/>
              </a:solidFill>
            </a:endParaRPr>
          </a:p>
        </p:txBody>
      </p:sp>
      <p:sp>
        <p:nvSpPr>
          <p:cNvPr id="6" name="WordArt 9"/>
          <p:cNvSpPr>
            <a:spLocks noChangeArrowheads="1" noChangeShapeType="1" noTextEdit="1"/>
          </p:cNvSpPr>
          <p:nvPr/>
        </p:nvSpPr>
        <p:spPr bwMode="auto">
          <a:xfrm>
            <a:off x="1371600" y="5400230"/>
            <a:ext cx="3428999" cy="828675"/>
          </a:xfrm>
          <a:prstGeom prst="rect">
            <a:avLst/>
          </a:prstGeom>
        </p:spPr>
        <p:txBody>
          <a:bodyPr wrap="none" fromWordArt="1">
            <a:prstTxWarp prst="textPlain">
              <a:avLst>
                <a:gd name="adj" fmla="val 50000"/>
              </a:avLst>
            </a:prstTxWarp>
          </a:bodyPr>
          <a:lstStyle/>
          <a:p>
            <a:pPr algn="ctr"/>
            <a:endPar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2" t="15689" r="54637" b="18064"/>
          <a:stretch/>
        </p:blipFill>
        <p:spPr bwMode="auto">
          <a:xfrm>
            <a:off x="5867400" y="3886200"/>
            <a:ext cx="2129743" cy="21163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4648200" cy="4876800"/>
          </a:xfrm>
        </p:spPr>
        <p:txBody>
          <a:bodyPr/>
          <a:lstStyle/>
          <a:p>
            <a:pPr marL="465138" indent="-465138">
              <a:spcAft>
                <a:spcPts val="1800"/>
              </a:spcAft>
              <a:buNone/>
            </a:pPr>
            <a:r>
              <a:rPr lang="en-US" sz="2800" b="1" dirty="0" smtClean="0"/>
              <a:t>1. 	</a:t>
            </a:r>
            <a:r>
              <a:rPr lang="az-Cyrl-AZ" sz="2800" b="1" dirty="0" smtClean="0">
                <a:solidFill>
                  <a:srgbClr val="C00000"/>
                </a:solidFill>
              </a:rPr>
              <a:t>Поговори </a:t>
            </a:r>
            <a:r>
              <a:rPr lang="az-Cyrl-AZ" sz="2800" b="1" dirty="0">
                <a:solidFill>
                  <a:srgbClr val="C00000"/>
                </a:solidFill>
              </a:rPr>
              <a:t>со своим </a:t>
            </a:r>
            <a:r>
              <a:rPr lang="az-Cyrl-AZ" sz="2800" b="1" dirty="0" smtClean="0">
                <a:solidFill>
                  <a:srgbClr val="C00000"/>
                </a:solidFill>
              </a:rPr>
              <a:t>лидером</a:t>
            </a:r>
            <a:r>
              <a:rPr lang="en-US" sz="2800" b="1" dirty="0" smtClean="0">
                <a:solidFill>
                  <a:srgbClr val="C00000"/>
                </a:solidFill>
              </a:rPr>
              <a:t/>
            </a:r>
            <a:br>
              <a:rPr lang="en-US" sz="2800" b="1" dirty="0" smtClean="0">
                <a:solidFill>
                  <a:srgbClr val="C00000"/>
                </a:solidFill>
              </a:rPr>
            </a:br>
            <a:r>
              <a:rPr lang="en-US" sz="2400" b="1" dirty="0"/>
              <a:t>Talk to your leader</a:t>
            </a:r>
            <a:endParaRPr lang="en-US" sz="2800" b="1" dirty="0" smtClean="0">
              <a:solidFill>
                <a:srgbClr val="C00000"/>
              </a:solidFill>
            </a:endParaRPr>
          </a:p>
          <a:p>
            <a:pPr marL="465138" indent="-465138">
              <a:spcAft>
                <a:spcPts val="1800"/>
              </a:spcAft>
              <a:buNone/>
            </a:pPr>
            <a:r>
              <a:rPr lang="en-US" sz="2800" b="1" dirty="0" smtClean="0"/>
              <a:t>2. 	</a:t>
            </a:r>
            <a:r>
              <a:rPr lang="ru-RU" sz="2800" b="1" dirty="0" smtClean="0">
                <a:solidFill>
                  <a:srgbClr val="C00000"/>
                </a:solidFill>
              </a:rPr>
              <a:t>Дай </a:t>
            </a:r>
            <a:r>
              <a:rPr lang="ru-RU" sz="2800" b="1" dirty="0">
                <a:solidFill>
                  <a:srgbClr val="C00000"/>
                </a:solidFill>
              </a:rPr>
              <a:t>Богу время, чтобы изменить мнение </a:t>
            </a:r>
            <a:r>
              <a:rPr lang="ru-RU" sz="2800" b="1" dirty="0" smtClean="0">
                <a:solidFill>
                  <a:srgbClr val="C00000"/>
                </a:solidFill>
              </a:rPr>
              <a:t>твоего</a:t>
            </a:r>
            <a:r>
              <a:rPr lang="en-US" sz="2800" b="1" dirty="0" smtClean="0">
                <a:solidFill>
                  <a:srgbClr val="C00000"/>
                </a:solidFill>
              </a:rPr>
              <a:t> </a:t>
            </a:r>
            <a:r>
              <a:rPr lang="ru-RU" sz="2800" b="1" dirty="0" smtClean="0">
                <a:solidFill>
                  <a:srgbClr val="C00000"/>
                </a:solidFill>
              </a:rPr>
              <a:t>лидера</a:t>
            </a:r>
            <a:r>
              <a:rPr lang="en-US" sz="2800" b="1" dirty="0" smtClean="0">
                <a:solidFill>
                  <a:srgbClr val="C00000"/>
                </a:solidFill>
              </a:rPr>
              <a:t>.</a:t>
            </a:r>
            <a:br>
              <a:rPr lang="en-US" sz="2800" b="1" dirty="0" smtClean="0">
                <a:solidFill>
                  <a:srgbClr val="C00000"/>
                </a:solidFill>
              </a:rPr>
            </a:br>
            <a:r>
              <a:rPr lang="en-US" sz="2400" b="1" dirty="0"/>
              <a:t>Give God time to change your leader’s mind.</a:t>
            </a:r>
            <a:endParaRPr lang="en-US" sz="2800" b="1" dirty="0">
              <a:solidFill>
                <a:srgbClr val="C00000"/>
              </a:solidFill>
            </a:endParaRPr>
          </a:p>
          <a:p>
            <a:endParaRPr lang="en-US" dirty="0"/>
          </a:p>
        </p:txBody>
      </p:sp>
      <p:pic>
        <p:nvPicPr>
          <p:cNvPr id="3075" name="Picture 3" descr="C:\Users\tim.hanson\Desktop\snips, 2116\Capture 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905000"/>
            <a:ext cx="2438400" cy="317076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68</a:t>
            </a:fld>
            <a:endParaRPr lang="en-US"/>
          </a:p>
        </p:txBody>
      </p:sp>
    </p:spTree>
    <p:extLst>
      <p:ext uri="{BB962C8B-B14F-4D97-AF65-F5344CB8AC3E}">
        <p14:creationId xmlns:p14="http://schemas.microsoft.com/office/powerpoint/2010/main" val="398936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6400"/>
            <a:ext cx="4648200" cy="4648200"/>
          </a:xfrm>
        </p:spPr>
        <p:txBody>
          <a:bodyPr/>
          <a:lstStyle/>
          <a:p>
            <a:pPr marL="465138" indent="-465138">
              <a:spcAft>
                <a:spcPts val="1800"/>
              </a:spcAft>
              <a:buNone/>
            </a:pPr>
            <a:r>
              <a:rPr lang="en-US" sz="2800" b="1" dirty="0" smtClean="0"/>
              <a:t>3. 	</a:t>
            </a:r>
            <a:r>
              <a:rPr lang="ru-RU" sz="2800" b="1" dirty="0" smtClean="0">
                <a:solidFill>
                  <a:srgbClr val="C00000"/>
                </a:solidFill>
              </a:rPr>
              <a:t>Будь </a:t>
            </a:r>
            <a:r>
              <a:rPr lang="ru-RU" sz="2800" b="1" dirty="0">
                <a:solidFill>
                  <a:srgbClr val="C00000"/>
                </a:solidFill>
              </a:rPr>
              <a:t>готов пострадать за </a:t>
            </a:r>
            <a:r>
              <a:rPr lang="ru-RU" sz="2800" b="1" dirty="0" smtClean="0">
                <a:solidFill>
                  <a:srgbClr val="C00000"/>
                </a:solidFill>
              </a:rPr>
              <a:t>последствия</a:t>
            </a:r>
            <a:r>
              <a:rPr lang="en-US" sz="2800" b="1" dirty="0" smtClean="0">
                <a:solidFill>
                  <a:srgbClr val="C00000"/>
                </a:solidFill>
              </a:rPr>
              <a:t> </a:t>
            </a:r>
            <a:r>
              <a:rPr lang="ru-RU" sz="2800" b="1" dirty="0" smtClean="0">
                <a:solidFill>
                  <a:srgbClr val="C00000"/>
                </a:solidFill>
              </a:rPr>
              <a:t>правильных поступков</a:t>
            </a:r>
            <a:r>
              <a:rPr lang="en-US" sz="2800" b="1" dirty="0" smtClean="0">
                <a:solidFill>
                  <a:srgbClr val="C00000"/>
                </a:solidFill>
              </a:rPr>
              <a:t>.</a:t>
            </a:r>
            <a:br>
              <a:rPr lang="en-US" sz="2800" b="1" dirty="0" smtClean="0">
                <a:solidFill>
                  <a:srgbClr val="C00000"/>
                </a:solidFill>
              </a:rPr>
            </a:br>
            <a:r>
              <a:rPr lang="en-US" sz="2400" b="1" dirty="0"/>
              <a:t>Be willing to suffer the consequences of doing right.</a:t>
            </a:r>
            <a:endParaRPr lang="en-US" sz="2800" b="1" dirty="0">
              <a:solidFill>
                <a:srgbClr val="C00000"/>
              </a:solidFill>
            </a:endParaRPr>
          </a:p>
          <a:p>
            <a:pPr marL="465138" indent="-465138">
              <a:spcAft>
                <a:spcPts val="1800"/>
              </a:spcAft>
              <a:buNone/>
            </a:pPr>
            <a:r>
              <a:rPr lang="en-US" sz="2800" b="1" dirty="0" smtClean="0"/>
              <a:t>4. 	</a:t>
            </a:r>
            <a:r>
              <a:rPr lang="az-Cyrl-AZ" sz="2800" b="1" dirty="0" smtClean="0">
                <a:solidFill>
                  <a:srgbClr val="C00000"/>
                </a:solidFill>
              </a:rPr>
              <a:t>Удались </a:t>
            </a:r>
            <a:r>
              <a:rPr lang="az-Cyrl-AZ" sz="2800" b="1" dirty="0">
                <a:solidFill>
                  <a:srgbClr val="C00000"/>
                </a:solidFill>
              </a:rPr>
              <a:t>от неправильной </a:t>
            </a:r>
            <a:r>
              <a:rPr lang="az-Cyrl-AZ" sz="2800" b="1" dirty="0" smtClean="0">
                <a:solidFill>
                  <a:srgbClr val="C00000"/>
                </a:solidFill>
              </a:rPr>
              <a:t>ситуации</a:t>
            </a:r>
            <a:r>
              <a:rPr lang="en-US" sz="2800" b="1" dirty="0" smtClean="0">
                <a:solidFill>
                  <a:srgbClr val="C00000"/>
                </a:solidFill>
              </a:rPr>
              <a:t/>
            </a:r>
            <a:br>
              <a:rPr lang="en-US" sz="2800" b="1" dirty="0" smtClean="0">
                <a:solidFill>
                  <a:srgbClr val="C00000"/>
                </a:solidFill>
              </a:rPr>
            </a:br>
            <a:r>
              <a:rPr lang="en-US" sz="2400" b="1" dirty="0"/>
              <a:t>Get out of an abusive situation.</a:t>
            </a:r>
            <a:endParaRPr lang="en-US" sz="2800" b="1" dirty="0">
              <a:solidFill>
                <a:srgbClr val="C00000"/>
              </a:solidFill>
            </a:endParaRPr>
          </a:p>
          <a:p>
            <a:endParaRPr lang="en-US" dirty="0"/>
          </a:p>
        </p:txBody>
      </p:sp>
      <p:pic>
        <p:nvPicPr>
          <p:cNvPr id="4099" name="Picture 3" descr="C:\Users\tim.hanson\Desktop\snips, 2116\Capture 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2057400"/>
            <a:ext cx="2590800" cy="317373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EFD9B3EC-B525-4D23-A873-EEC5909E25EF}" type="slidenum">
              <a:rPr lang="en-US" smtClean="0"/>
              <a:pPr>
                <a:defRPr/>
              </a:pPr>
              <a:t>69</a:t>
            </a:fld>
            <a:endParaRPr lang="en-US"/>
          </a:p>
        </p:txBody>
      </p:sp>
    </p:spTree>
    <p:extLst>
      <p:ext uri="{BB962C8B-B14F-4D97-AF65-F5344CB8AC3E}">
        <p14:creationId xmlns:p14="http://schemas.microsoft.com/office/powerpoint/2010/main" val="33552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295400"/>
          </a:xfrm>
        </p:spPr>
        <p:txBody>
          <a:bodyPr/>
          <a:lstStyle/>
          <a:p>
            <a:r>
              <a:rPr lang="ru-RU" b="1" dirty="0" smtClean="0">
                <a:solidFill>
                  <a:srgbClr val="C00000"/>
                </a:solidFill>
              </a:rPr>
              <a:t>Ключевое </a:t>
            </a:r>
            <a:r>
              <a:rPr lang="ru-RU" b="1" dirty="0">
                <a:solidFill>
                  <a:srgbClr val="C00000"/>
                </a:solidFill>
              </a:rPr>
              <a:t>место Писания: </a:t>
            </a:r>
            <a:r>
              <a:rPr lang="en-US" b="1" dirty="0" smtClean="0">
                <a:solidFill>
                  <a:srgbClr val="C00000"/>
                </a:solidFill>
              </a:rPr>
              <a:t/>
            </a:r>
            <a:br>
              <a:rPr lang="en-US" b="1" dirty="0" smtClean="0">
                <a:solidFill>
                  <a:srgbClr val="C00000"/>
                </a:solidFill>
              </a:rPr>
            </a:br>
            <a:r>
              <a:rPr lang="ru-RU" sz="2800" b="1" dirty="0"/>
              <a:t>Key Verse</a:t>
            </a:r>
            <a:r>
              <a:rPr lang="ru-RU" sz="2800" b="1" dirty="0" smtClean="0"/>
              <a:t>:</a:t>
            </a:r>
            <a:endParaRPr lang="en-US" sz="2800" dirty="0"/>
          </a:p>
        </p:txBody>
      </p:sp>
      <p:sp>
        <p:nvSpPr>
          <p:cNvPr id="3" name="Content Placeholder 2"/>
          <p:cNvSpPr>
            <a:spLocks noGrp="1"/>
          </p:cNvSpPr>
          <p:nvPr>
            <p:ph idx="1"/>
          </p:nvPr>
        </p:nvSpPr>
        <p:spPr>
          <a:xfrm>
            <a:off x="1066800" y="1981200"/>
            <a:ext cx="7620000" cy="4495800"/>
          </a:xfrm>
        </p:spPr>
        <p:txBody>
          <a:bodyPr/>
          <a:lstStyle/>
          <a:p>
            <a:pPr marL="0" indent="0">
              <a:buNone/>
            </a:pPr>
            <a:r>
              <a:rPr lang="en-US" sz="2800" b="1" dirty="0">
                <a:solidFill>
                  <a:srgbClr val="C00000"/>
                </a:solidFill>
              </a:rPr>
              <a:t>2 </a:t>
            </a:r>
            <a:r>
              <a:rPr lang="ru-RU" sz="2800" b="1" dirty="0">
                <a:solidFill>
                  <a:srgbClr val="C00000"/>
                </a:solidFill>
              </a:rPr>
              <a:t>Коринфянам </a:t>
            </a:r>
            <a:r>
              <a:rPr lang="en-US" sz="2800" b="1" dirty="0" smtClean="0">
                <a:solidFill>
                  <a:srgbClr val="C00000"/>
                </a:solidFill>
              </a:rPr>
              <a:t>9:7  </a:t>
            </a:r>
            <a:br>
              <a:rPr lang="en-US" sz="2800" b="1" dirty="0" smtClean="0">
                <a:solidFill>
                  <a:srgbClr val="C00000"/>
                </a:solidFill>
              </a:rPr>
            </a:br>
            <a:r>
              <a:rPr lang="az-Cyrl-AZ" sz="2800" b="1" dirty="0" smtClean="0">
                <a:solidFill>
                  <a:srgbClr val="C00000"/>
                </a:solidFill>
              </a:rPr>
              <a:t>Каждый </a:t>
            </a:r>
            <a:r>
              <a:rPr lang="az-Cyrl-AZ" sz="2800" b="1" dirty="0">
                <a:solidFill>
                  <a:srgbClr val="C00000"/>
                </a:solidFill>
              </a:rPr>
              <a:t>пусть дает столько, сколько ему подсказывает сердце, не с</a:t>
            </a:r>
            <a:r>
              <a:rPr lang="en-US" sz="2800" b="1" dirty="0">
                <a:solidFill>
                  <a:srgbClr val="C00000"/>
                </a:solidFill>
              </a:rPr>
              <a:t> </a:t>
            </a:r>
            <a:r>
              <a:rPr lang="az-Cyrl-AZ" sz="2800" b="1" dirty="0">
                <a:solidFill>
                  <a:srgbClr val="C00000"/>
                </a:solidFill>
              </a:rPr>
              <a:t>огорчением и не по принуждению, потому что Бог любит того, кто жертвует с</a:t>
            </a:r>
            <a:r>
              <a:rPr lang="en-US" sz="2800" b="1" dirty="0">
                <a:solidFill>
                  <a:srgbClr val="C00000"/>
                </a:solidFill>
              </a:rPr>
              <a:t> </a:t>
            </a:r>
            <a:r>
              <a:rPr lang="az-Cyrl-AZ" sz="2800" b="1" dirty="0">
                <a:solidFill>
                  <a:srgbClr val="C00000"/>
                </a:solidFill>
              </a:rPr>
              <a:t>радостью.</a:t>
            </a:r>
          </a:p>
          <a:p>
            <a:pPr marL="0" indent="0">
              <a:buNone/>
            </a:pPr>
            <a:r>
              <a:rPr lang="az-Cyrl-AZ" sz="2400" b="1" dirty="0" smtClean="0"/>
              <a:t>2 </a:t>
            </a:r>
            <a:r>
              <a:rPr lang="en-US" sz="2400" b="1" dirty="0"/>
              <a:t>Corinthians 9:7 </a:t>
            </a:r>
            <a:r>
              <a:rPr lang="en-US" sz="2400" b="1" dirty="0" smtClean="0"/>
              <a:t/>
            </a:r>
            <a:br>
              <a:rPr lang="en-US" sz="2400" b="1" dirty="0" smtClean="0"/>
            </a:br>
            <a:r>
              <a:rPr lang="en-US" sz="2400" b="1" dirty="0" smtClean="0"/>
              <a:t>Each </a:t>
            </a:r>
            <a:r>
              <a:rPr lang="en-US" sz="2400" b="1" dirty="0"/>
              <a:t>man should give as he has decided in his heart. He should not give, wishing he could keep it. Or he should not give if he feels he has to give. God loves a man who gives because he wants to give</a:t>
            </a:r>
            <a:r>
              <a:rPr lang="en-US" sz="2400" b="1" dirty="0" smtClean="0"/>
              <a:t>.</a:t>
            </a:r>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a:t>
            </a:fld>
            <a:endParaRPr lang="en-US"/>
          </a:p>
        </p:txBody>
      </p:sp>
    </p:spTree>
    <p:extLst>
      <p:ext uri="{BB962C8B-B14F-4D97-AF65-F5344CB8AC3E}">
        <p14:creationId xmlns:p14="http://schemas.microsoft.com/office/powerpoint/2010/main" val="25974558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1600200"/>
          </a:xfrm>
        </p:spPr>
        <p:txBody>
          <a:bodyPr/>
          <a:lstStyle/>
          <a:p>
            <a:r>
              <a:rPr lang="az-Cyrl-AZ" sz="3200" b="1" dirty="0">
                <a:solidFill>
                  <a:srgbClr val="C00000"/>
                </a:solidFill>
              </a:rPr>
              <a:t>Глава 5</a:t>
            </a:r>
            <a:r>
              <a:rPr lang="en-US" sz="3200" b="1" dirty="0">
                <a:solidFill>
                  <a:srgbClr val="C00000"/>
                </a:solidFill>
              </a:rPr>
              <a:t>: </a:t>
            </a:r>
            <a:r>
              <a:rPr lang="az-Cyrl-AZ" sz="3200" b="1" dirty="0">
                <a:solidFill>
                  <a:srgbClr val="C00000"/>
                </a:solidFill>
              </a:rPr>
              <a:t>Результаты Повинуясь ваши </a:t>
            </a:r>
            <a:r>
              <a:rPr lang="az-Cyrl-AZ" sz="3200" b="1" dirty="0" smtClean="0">
                <a:solidFill>
                  <a:srgbClr val="C00000"/>
                </a:solidFill>
              </a:rPr>
              <a:t>лидеры</a:t>
            </a:r>
            <a:r>
              <a:rPr lang="en-US" sz="3200" b="1" dirty="0" smtClean="0">
                <a:solidFill>
                  <a:srgbClr val="C00000"/>
                </a:solidFill>
              </a:rPr>
              <a:t/>
            </a:r>
            <a:br>
              <a:rPr lang="en-US" sz="3200" b="1" dirty="0" smtClean="0">
                <a:solidFill>
                  <a:srgbClr val="C00000"/>
                </a:solidFill>
              </a:rPr>
            </a:br>
            <a:r>
              <a:rPr lang="en-US" sz="2400" b="1" dirty="0" smtClean="0"/>
              <a:t>Chapter 5: Results of Obeying your leaders</a:t>
            </a:r>
            <a:endParaRPr lang="en-US" sz="3200" b="1" dirty="0">
              <a:solidFill>
                <a:srgbClr val="C00000"/>
              </a:solidFill>
            </a:endParaRPr>
          </a:p>
        </p:txBody>
      </p:sp>
      <p:sp>
        <p:nvSpPr>
          <p:cNvPr id="3" name="Content Placeholder 2"/>
          <p:cNvSpPr>
            <a:spLocks noGrp="1"/>
          </p:cNvSpPr>
          <p:nvPr>
            <p:ph idx="1"/>
          </p:nvPr>
        </p:nvSpPr>
        <p:spPr>
          <a:xfrm>
            <a:off x="914400" y="1676400"/>
            <a:ext cx="5638800" cy="4648200"/>
          </a:xfrm>
        </p:spPr>
        <p:txBody>
          <a:bodyPr/>
          <a:lstStyle/>
          <a:p>
            <a:pPr marL="465138" indent="-465138">
              <a:buNone/>
            </a:pPr>
            <a:r>
              <a:rPr lang="en-US" sz="2800" b="1" dirty="0" smtClean="0"/>
              <a:t>1. 	</a:t>
            </a:r>
            <a:r>
              <a:rPr lang="ru-RU" sz="2800" b="1" dirty="0" smtClean="0">
                <a:solidFill>
                  <a:srgbClr val="C00000"/>
                </a:solidFill>
              </a:rPr>
              <a:t>Каким </a:t>
            </a:r>
            <a:r>
              <a:rPr lang="ru-RU" sz="2800" b="1" dirty="0">
                <a:solidFill>
                  <a:srgbClr val="C00000"/>
                </a:solidFill>
              </a:rPr>
              <a:t>образом послушание влияет на </a:t>
            </a:r>
            <a:r>
              <a:rPr lang="ru-RU" sz="2800" b="1" dirty="0" smtClean="0">
                <a:solidFill>
                  <a:srgbClr val="C00000"/>
                </a:solidFill>
              </a:rPr>
              <a:t>мои</a:t>
            </a:r>
            <a:r>
              <a:rPr lang="en-US" sz="2800" b="1" dirty="0" smtClean="0">
                <a:solidFill>
                  <a:srgbClr val="C00000"/>
                </a:solidFill>
              </a:rPr>
              <a:t> </a:t>
            </a:r>
            <a:r>
              <a:rPr lang="ru-RU" sz="2800" b="1" dirty="0" smtClean="0">
                <a:solidFill>
                  <a:srgbClr val="C00000"/>
                </a:solidFill>
              </a:rPr>
              <a:t>отношения </a:t>
            </a:r>
            <a:r>
              <a:rPr lang="ru-RU" sz="2800" b="1" dirty="0">
                <a:solidFill>
                  <a:srgbClr val="C00000"/>
                </a:solidFill>
              </a:rPr>
              <a:t>с окружающими</a:t>
            </a:r>
            <a:r>
              <a:rPr lang="ru-RU"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000" b="1" dirty="0"/>
              <a:t>How does obedience affect </a:t>
            </a:r>
            <a:r>
              <a:rPr lang="en-US" sz="2000" b="1" dirty="0" smtClean="0"/>
              <a:t/>
            </a:r>
            <a:br>
              <a:rPr lang="en-US" sz="2000" b="1" dirty="0" smtClean="0"/>
            </a:br>
            <a:r>
              <a:rPr lang="en-US" sz="2000" b="1" dirty="0" smtClean="0"/>
              <a:t>my </a:t>
            </a:r>
            <a:r>
              <a:rPr lang="en-US" sz="2000" b="1" dirty="0"/>
              <a:t>relationships with others?</a:t>
            </a:r>
            <a:r>
              <a:rPr lang="en-US" sz="2400" b="1" dirty="0" smtClean="0">
                <a:solidFill>
                  <a:srgbClr val="C00000"/>
                </a:solidFill>
              </a:rPr>
              <a:t/>
            </a:r>
            <a:br>
              <a:rPr lang="en-US" sz="2400" b="1" dirty="0" smtClean="0">
                <a:solidFill>
                  <a:srgbClr val="C00000"/>
                </a:solidFill>
              </a:rPr>
            </a:br>
            <a:r>
              <a:rPr lang="en-US" sz="2800" b="1" dirty="0" smtClean="0"/>
              <a:t>1)	</a:t>
            </a:r>
            <a:r>
              <a:rPr lang="az-Cyrl-AZ" sz="2800" b="1" dirty="0" smtClean="0">
                <a:solidFill>
                  <a:srgbClr val="C00000"/>
                </a:solidFill>
              </a:rPr>
              <a:t>Бог</a:t>
            </a:r>
            <a:r>
              <a:rPr lang="en-US" sz="2800" b="1" dirty="0" smtClean="0">
                <a:solidFill>
                  <a:srgbClr val="C00000"/>
                </a:solidFill>
              </a:rPr>
              <a:t> </a:t>
            </a:r>
            <a:r>
              <a:rPr lang="en-US" sz="2000" b="1" dirty="0"/>
              <a:t>God </a:t>
            </a:r>
            <a:endParaRPr lang="en-US" sz="2800" b="1" dirty="0">
              <a:solidFill>
                <a:srgbClr val="C00000"/>
              </a:solidFill>
            </a:endParaRPr>
          </a:p>
          <a:p>
            <a:pPr marL="977900" indent="-514350">
              <a:buFont typeface="+mj-lt"/>
              <a:buAutoNum type="arabicParenR" startAt="2"/>
            </a:pPr>
            <a:r>
              <a:rPr lang="az-Cyrl-AZ" sz="2800" b="1" dirty="0" smtClean="0">
                <a:solidFill>
                  <a:srgbClr val="C00000"/>
                </a:solidFill>
              </a:rPr>
              <a:t>Мои </a:t>
            </a:r>
            <a:r>
              <a:rPr lang="en-US" sz="2800" b="1" dirty="0" smtClean="0">
                <a:solidFill>
                  <a:srgbClr val="C00000"/>
                </a:solidFill>
              </a:rPr>
              <a:t> </a:t>
            </a:r>
            <a:r>
              <a:rPr lang="az-Cyrl-AZ" sz="2800" b="1" dirty="0" smtClean="0">
                <a:solidFill>
                  <a:srgbClr val="C00000"/>
                </a:solidFill>
              </a:rPr>
              <a:t>родители и семья</a:t>
            </a:r>
            <a:r>
              <a:rPr lang="en-US" sz="2800" b="1" dirty="0" smtClean="0">
                <a:solidFill>
                  <a:srgbClr val="C00000"/>
                </a:solidFill>
              </a:rPr>
              <a:t/>
            </a:r>
            <a:br>
              <a:rPr lang="en-US" sz="2800" b="1" dirty="0" smtClean="0">
                <a:solidFill>
                  <a:srgbClr val="C00000"/>
                </a:solidFill>
              </a:rPr>
            </a:br>
            <a:r>
              <a:rPr lang="en-US" sz="2000" b="1" dirty="0"/>
              <a:t>My parents and family</a:t>
            </a:r>
            <a:endParaRPr lang="en-US" sz="2800" b="1" dirty="0">
              <a:solidFill>
                <a:srgbClr val="C00000"/>
              </a:solidFill>
            </a:endParaRPr>
          </a:p>
          <a:p>
            <a:pPr marL="977900" indent="-514350">
              <a:buFont typeface="+mj-lt"/>
              <a:buAutoNum type="arabicParenR" startAt="2"/>
            </a:pPr>
            <a:r>
              <a:rPr lang="ru-RU" sz="2800" b="1" dirty="0" smtClean="0">
                <a:solidFill>
                  <a:srgbClr val="C00000"/>
                </a:solidFill>
              </a:rPr>
              <a:t>Мои дети (настоящие и будущие)</a:t>
            </a:r>
            <a:r>
              <a:rPr lang="en-US" sz="2800" b="1" dirty="0" smtClean="0">
                <a:solidFill>
                  <a:srgbClr val="C00000"/>
                </a:solidFill>
              </a:rPr>
              <a:t/>
            </a:r>
            <a:br>
              <a:rPr lang="en-US" sz="2800" b="1" dirty="0" smtClean="0">
                <a:solidFill>
                  <a:srgbClr val="C00000"/>
                </a:solidFill>
              </a:rPr>
            </a:br>
            <a:r>
              <a:rPr lang="en-US" sz="2000" b="1" dirty="0"/>
              <a:t>My children (present and future)</a:t>
            </a:r>
            <a:r>
              <a:rPr lang="en-US" sz="2000" b="1" dirty="0">
                <a:solidFill>
                  <a:srgbClr val="C00000"/>
                </a:solidFill>
              </a:rPr>
              <a:t/>
            </a:r>
            <a:br>
              <a:rPr lang="en-US" sz="2000" b="1" dirty="0">
                <a:solidFill>
                  <a:srgbClr val="C00000"/>
                </a:solidFill>
              </a:rPr>
            </a:br>
            <a:endParaRPr lang="en-US" sz="2800" b="1" dirty="0" smtClean="0">
              <a:solidFill>
                <a:srgbClr val="C00000"/>
              </a:solidFill>
            </a:endParaRPr>
          </a:p>
          <a:p>
            <a:pPr marL="0" indent="0">
              <a:buNone/>
            </a:pPr>
            <a:endParaRPr lang="en-US" sz="2800" dirty="0">
              <a:solidFill>
                <a:srgbClr val="C00000"/>
              </a:solidFill>
            </a:endParaRPr>
          </a:p>
          <a:p>
            <a:pPr marL="0" indent="0">
              <a:buNone/>
            </a:pPr>
            <a:endParaRPr lang="en-US" sz="2800" dirty="0">
              <a:solidFill>
                <a:srgbClr val="C00000"/>
              </a:solidFill>
            </a:endParaRPr>
          </a:p>
        </p:txBody>
      </p:sp>
      <p:pic>
        <p:nvPicPr>
          <p:cNvPr id="5122" name="Picture 2" descr="C:\Users\tim.hanson\Desktop\snips, 2116\new 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9800" y="3048000"/>
            <a:ext cx="2684974"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70</a:t>
            </a:fld>
            <a:endParaRPr lang="en-US"/>
          </a:p>
        </p:txBody>
      </p:sp>
    </p:spTree>
    <p:extLst>
      <p:ext uri="{BB962C8B-B14F-4D97-AF65-F5344CB8AC3E}">
        <p14:creationId xmlns:p14="http://schemas.microsoft.com/office/powerpoint/2010/main" val="27019492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1295400"/>
          </a:xfrm>
        </p:spPr>
        <p:txBody>
          <a:bodyPr/>
          <a:lstStyle/>
          <a:p>
            <a:pPr algn="l"/>
            <a:r>
              <a:rPr lang="ru-RU" sz="2800" b="1" dirty="0" smtClean="0">
                <a:solidFill>
                  <a:srgbClr val="C00000"/>
                </a:solidFill>
              </a:rPr>
              <a:t>Каким </a:t>
            </a:r>
            <a:r>
              <a:rPr lang="ru-RU" sz="2800" b="1" dirty="0">
                <a:solidFill>
                  <a:srgbClr val="C00000"/>
                </a:solidFill>
              </a:rPr>
              <a:t>образом послушание влияет на мои отношения с окружающими</a:t>
            </a:r>
            <a:r>
              <a:rPr lang="ru-RU"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ru-RU" sz="2400" b="1" dirty="0" smtClean="0"/>
              <a:t>How </a:t>
            </a:r>
            <a:r>
              <a:rPr lang="ru-RU" sz="2400" b="1" dirty="0"/>
              <a:t>does obedience affect m</a:t>
            </a:r>
            <a:r>
              <a:rPr lang="en-US" sz="2400" b="1" dirty="0"/>
              <a:t>y </a:t>
            </a:r>
            <a:r>
              <a:rPr lang="ru-RU" sz="2400" b="1" dirty="0"/>
              <a:t>relationships with others</a:t>
            </a:r>
            <a:r>
              <a:rPr lang="ru-RU" sz="2400" b="1" dirty="0" smtClean="0"/>
              <a:t>?</a:t>
            </a:r>
            <a:endParaRPr lang="en-US" dirty="0"/>
          </a:p>
        </p:txBody>
      </p:sp>
      <p:sp>
        <p:nvSpPr>
          <p:cNvPr id="3" name="Content Placeholder 2"/>
          <p:cNvSpPr>
            <a:spLocks noGrp="1"/>
          </p:cNvSpPr>
          <p:nvPr>
            <p:ph idx="1"/>
          </p:nvPr>
        </p:nvSpPr>
        <p:spPr>
          <a:xfrm>
            <a:off x="1143000" y="2057400"/>
            <a:ext cx="4267200" cy="4190999"/>
          </a:xfrm>
        </p:spPr>
        <p:txBody>
          <a:bodyPr/>
          <a:lstStyle/>
          <a:p>
            <a:pPr marL="514350" indent="-514350">
              <a:buFont typeface="+mj-lt"/>
              <a:buAutoNum type="arabicParenR" startAt="4"/>
            </a:pPr>
            <a:r>
              <a:rPr lang="az-Cyrl-AZ" sz="2800" b="1" dirty="0" smtClean="0">
                <a:solidFill>
                  <a:srgbClr val="C00000"/>
                </a:solidFill>
              </a:rPr>
              <a:t>Мои </a:t>
            </a:r>
            <a:r>
              <a:rPr lang="en-US" sz="2800" b="1" dirty="0" smtClean="0">
                <a:solidFill>
                  <a:srgbClr val="C00000"/>
                </a:solidFill>
              </a:rPr>
              <a:t> </a:t>
            </a:r>
            <a:r>
              <a:rPr lang="az-Cyrl-AZ" sz="2800" b="1" dirty="0" smtClean="0">
                <a:solidFill>
                  <a:srgbClr val="C00000"/>
                </a:solidFill>
              </a:rPr>
              <a:t>друзья</a:t>
            </a:r>
            <a:r>
              <a:rPr lang="en-US" sz="2800" b="1" dirty="0" smtClean="0">
                <a:solidFill>
                  <a:srgbClr val="C00000"/>
                </a:solidFill>
              </a:rPr>
              <a:t/>
            </a:r>
            <a:br>
              <a:rPr lang="en-US" sz="2800" b="1" dirty="0" smtClean="0">
                <a:solidFill>
                  <a:srgbClr val="C00000"/>
                </a:solidFill>
              </a:rPr>
            </a:br>
            <a:r>
              <a:rPr lang="en-US" sz="2400" b="1" dirty="0"/>
              <a:t>My friends</a:t>
            </a:r>
            <a:endParaRPr lang="en-US" sz="2400" b="1" dirty="0">
              <a:solidFill>
                <a:srgbClr val="C00000"/>
              </a:solidFill>
            </a:endParaRPr>
          </a:p>
          <a:p>
            <a:pPr marL="514350" indent="-514350">
              <a:buFont typeface="+mj-lt"/>
              <a:buAutoNum type="arabicParenR" startAt="4"/>
            </a:pPr>
            <a:r>
              <a:rPr lang="ru-RU" sz="2800" b="1" dirty="0" smtClean="0">
                <a:solidFill>
                  <a:srgbClr val="C00000"/>
                </a:solidFill>
              </a:rPr>
              <a:t>Те</a:t>
            </a:r>
            <a:r>
              <a:rPr lang="ru-RU" sz="2800" b="1" dirty="0">
                <a:solidFill>
                  <a:srgbClr val="C00000"/>
                </a:solidFill>
              </a:rPr>
              <a:t>, с кем я </a:t>
            </a:r>
            <a:r>
              <a:rPr lang="ru-RU" sz="2800" b="1" dirty="0" smtClean="0">
                <a:solidFill>
                  <a:srgbClr val="C00000"/>
                </a:solidFill>
              </a:rPr>
              <a:t>работаю</a:t>
            </a:r>
            <a:r>
              <a:rPr lang="en-US" sz="2800" b="1" dirty="0" smtClean="0">
                <a:solidFill>
                  <a:srgbClr val="C00000"/>
                </a:solidFill>
              </a:rPr>
              <a:t/>
            </a:r>
            <a:br>
              <a:rPr lang="en-US" sz="2800" b="1" dirty="0" smtClean="0">
                <a:solidFill>
                  <a:srgbClr val="C00000"/>
                </a:solidFill>
              </a:rPr>
            </a:br>
            <a:r>
              <a:rPr lang="en-US" sz="2400" b="1" dirty="0"/>
              <a:t>Those I work with</a:t>
            </a:r>
            <a:endParaRPr lang="en-US" sz="2800" b="1" dirty="0">
              <a:solidFill>
                <a:srgbClr val="C00000"/>
              </a:solidFill>
            </a:endParaRPr>
          </a:p>
          <a:p>
            <a:pPr marL="514350" indent="-514350">
              <a:buFont typeface="+mj-lt"/>
              <a:buAutoNum type="arabicParenR" startAt="4"/>
            </a:pPr>
            <a:r>
              <a:rPr lang="ru-RU" sz="2800" b="1" dirty="0" smtClean="0">
                <a:solidFill>
                  <a:srgbClr val="C00000"/>
                </a:solidFill>
              </a:rPr>
              <a:t>Другие </a:t>
            </a:r>
            <a:r>
              <a:rPr lang="ru-RU" sz="2800" b="1" dirty="0">
                <a:solidFill>
                  <a:srgbClr val="C00000"/>
                </a:solidFill>
              </a:rPr>
              <a:t>люди, живущие рядом со </a:t>
            </a:r>
            <a:r>
              <a:rPr lang="ru-RU" sz="2800" b="1" dirty="0" smtClean="0">
                <a:solidFill>
                  <a:srgbClr val="C00000"/>
                </a:solidFill>
              </a:rPr>
              <a:t>мной</a:t>
            </a:r>
            <a:r>
              <a:rPr lang="en-US" sz="2800" b="1" dirty="0" smtClean="0">
                <a:solidFill>
                  <a:srgbClr val="C00000"/>
                </a:solidFill>
              </a:rPr>
              <a:t/>
            </a:r>
            <a:br>
              <a:rPr lang="en-US" sz="2800" b="1" dirty="0" smtClean="0">
                <a:solidFill>
                  <a:srgbClr val="C00000"/>
                </a:solidFill>
              </a:rPr>
            </a:br>
            <a:r>
              <a:rPr lang="en-US" sz="2400" b="1" dirty="0"/>
              <a:t>Other people living around me</a:t>
            </a:r>
            <a:endParaRPr lang="en-US" sz="2800" b="1" dirty="0">
              <a:solidFill>
                <a:srgbClr val="C00000"/>
              </a:solidFill>
            </a:endParaRPr>
          </a:p>
        </p:txBody>
      </p:sp>
      <p:pic>
        <p:nvPicPr>
          <p:cNvPr id="6146" name="Picture 2" descr="C:\Users\tim.hanson\Desktop\snips, 2116\new 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599" y="2286000"/>
            <a:ext cx="3228975" cy="262416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71</a:t>
            </a:fld>
            <a:endParaRPr lang="en-US"/>
          </a:p>
        </p:txBody>
      </p:sp>
    </p:spTree>
    <p:extLst>
      <p:ext uri="{BB962C8B-B14F-4D97-AF65-F5344CB8AC3E}">
        <p14:creationId xmlns:p14="http://schemas.microsoft.com/office/powerpoint/2010/main" val="29221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2057400"/>
          </a:xfrm>
        </p:spPr>
        <p:txBody>
          <a:bodyPr/>
          <a:lstStyle/>
          <a:p>
            <a:r>
              <a:rPr lang="az-Cyrl-AZ" sz="3200" b="1" dirty="0" smtClean="0">
                <a:solidFill>
                  <a:srgbClr val="C00000"/>
                </a:solidFill>
              </a:rPr>
              <a:t>Глава </a:t>
            </a:r>
            <a:r>
              <a:rPr lang="az-Cyrl-AZ" sz="3200" b="1" dirty="0">
                <a:solidFill>
                  <a:srgbClr val="C00000"/>
                </a:solidFill>
              </a:rPr>
              <a:t>5: Результаты Повинуясь ваши </a:t>
            </a:r>
            <a:r>
              <a:rPr lang="az-Cyrl-AZ" sz="3200" b="1" dirty="0" smtClean="0">
                <a:solidFill>
                  <a:srgbClr val="C00000"/>
                </a:solidFill>
              </a:rPr>
              <a:t>лидеры</a:t>
            </a:r>
            <a:r>
              <a:rPr lang="en-US" sz="3200" b="1" dirty="0" smtClean="0">
                <a:solidFill>
                  <a:srgbClr val="C00000"/>
                </a:solidFill>
              </a:rPr>
              <a:t/>
            </a:r>
            <a:br>
              <a:rPr lang="en-US" sz="3200" b="1" dirty="0" smtClean="0">
                <a:solidFill>
                  <a:srgbClr val="C00000"/>
                </a:solidFill>
              </a:rPr>
            </a:br>
            <a:r>
              <a:rPr lang="en-US" sz="2400" b="1" dirty="0">
                <a:solidFill>
                  <a:schemeClr val="tx1"/>
                </a:solidFill>
              </a:rPr>
              <a:t>Chapter 5: Results of Obeying your leaders</a:t>
            </a:r>
            <a:endParaRPr lang="en-US" sz="2400" b="1" dirty="0">
              <a:solidFill>
                <a:srgbClr val="C00000"/>
              </a:solidFill>
            </a:endParaRPr>
          </a:p>
        </p:txBody>
      </p:sp>
      <p:sp>
        <p:nvSpPr>
          <p:cNvPr id="3" name="Content Placeholder 2"/>
          <p:cNvSpPr>
            <a:spLocks noGrp="1"/>
          </p:cNvSpPr>
          <p:nvPr>
            <p:ph idx="1"/>
          </p:nvPr>
        </p:nvSpPr>
        <p:spPr>
          <a:xfrm>
            <a:off x="1066800" y="1905000"/>
            <a:ext cx="5715000" cy="5257800"/>
          </a:xfrm>
        </p:spPr>
        <p:txBody>
          <a:bodyPr/>
          <a:lstStyle/>
          <a:p>
            <a:pPr marL="344488" indent="-344488">
              <a:buNone/>
            </a:pPr>
            <a:r>
              <a:rPr lang="en-US" sz="2800" b="1" dirty="0"/>
              <a:t>2. </a:t>
            </a:r>
            <a:r>
              <a:rPr lang="ru-RU" sz="2800" b="1" dirty="0">
                <a:solidFill>
                  <a:srgbClr val="C00000"/>
                </a:solidFill>
              </a:rPr>
              <a:t>Как Бог смотрит н</a:t>
            </a:r>
            <a:r>
              <a:rPr lang="en-US" sz="2800" b="1" dirty="0">
                <a:solidFill>
                  <a:srgbClr val="C00000"/>
                </a:solidFill>
              </a:rPr>
              <a:t> </a:t>
            </a:r>
            <a:r>
              <a:rPr lang="ru-RU" sz="2800" b="1" dirty="0">
                <a:solidFill>
                  <a:srgbClr val="C00000"/>
                </a:solidFill>
              </a:rPr>
              <a:t>послушание?</a:t>
            </a:r>
            <a:endParaRPr lang="en-US" sz="2800" b="1" dirty="0">
              <a:solidFill>
                <a:srgbClr val="C00000"/>
              </a:solidFill>
            </a:endParaRPr>
          </a:p>
          <a:p>
            <a:pPr marL="344488" indent="0">
              <a:spcAft>
                <a:spcPts val="1800"/>
              </a:spcAft>
              <a:buNone/>
            </a:pPr>
            <a:r>
              <a:rPr lang="en-US" sz="2400" b="1" dirty="0" smtClean="0"/>
              <a:t>How </a:t>
            </a:r>
            <a:r>
              <a:rPr lang="en-US" sz="2400" b="1" dirty="0"/>
              <a:t>does God view </a:t>
            </a:r>
            <a:r>
              <a:rPr lang="en-US" sz="2400" b="1" dirty="0" smtClean="0"/>
              <a:t>obedience? </a:t>
            </a:r>
            <a:endParaRPr lang="en-US" sz="2400" b="1" dirty="0">
              <a:solidFill>
                <a:srgbClr val="C00000"/>
              </a:solidFill>
            </a:endParaRPr>
          </a:p>
          <a:p>
            <a:pPr marL="0" indent="0">
              <a:buNone/>
            </a:pPr>
            <a:r>
              <a:rPr lang="az-Cyrl-AZ" sz="2800" b="1" dirty="0" smtClean="0">
                <a:solidFill>
                  <a:srgbClr val="C00000"/>
                </a:solidFill>
              </a:rPr>
              <a:t>Бытие 24</a:t>
            </a:r>
            <a:r>
              <a:rPr lang="en-US" sz="2800" b="1" dirty="0" smtClean="0">
                <a:solidFill>
                  <a:srgbClr val="C00000"/>
                </a:solidFill>
              </a:rPr>
              <a:t>     </a:t>
            </a:r>
            <a:r>
              <a:rPr lang="en-US" sz="2400" b="1" dirty="0" smtClean="0"/>
              <a:t>Genesis </a:t>
            </a:r>
            <a:r>
              <a:rPr lang="en-US" sz="2400" b="1" dirty="0"/>
              <a:t>24 </a:t>
            </a:r>
            <a:r>
              <a:rPr lang="en-US" sz="2400" b="1" dirty="0" smtClean="0">
                <a:solidFill>
                  <a:srgbClr val="C00000"/>
                </a:solidFill>
              </a:rPr>
              <a:t/>
            </a:r>
            <a:br>
              <a:rPr lang="en-US" sz="2400" b="1" dirty="0" smtClean="0">
                <a:solidFill>
                  <a:srgbClr val="C00000"/>
                </a:solidFill>
              </a:rPr>
            </a:br>
            <a:r>
              <a:rPr lang="az-Cyrl-AZ" sz="2800" b="1" dirty="0" smtClean="0">
                <a:solidFill>
                  <a:srgbClr val="C00000"/>
                </a:solidFill>
              </a:rPr>
              <a:t>1 </a:t>
            </a:r>
            <a:r>
              <a:rPr lang="az-Cyrl-AZ" sz="2800" b="1" dirty="0">
                <a:solidFill>
                  <a:srgbClr val="C00000"/>
                </a:solidFill>
              </a:rPr>
              <a:t>Царств </a:t>
            </a:r>
            <a:r>
              <a:rPr lang="az-Cyrl-AZ" sz="2800" b="1" dirty="0" smtClean="0">
                <a:solidFill>
                  <a:srgbClr val="C00000"/>
                </a:solidFill>
              </a:rPr>
              <a:t>17:8-23</a:t>
            </a:r>
            <a:r>
              <a:rPr lang="en-US" sz="2800" b="1" dirty="0">
                <a:solidFill>
                  <a:srgbClr val="C00000"/>
                </a:solidFill>
              </a:rPr>
              <a:t> </a:t>
            </a:r>
            <a:r>
              <a:rPr lang="en-US" sz="2800" b="1" dirty="0" smtClean="0">
                <a:solidFill>
                  <a:srgbClr val="C00000"/>
                </a:solidFill>
              </a:rPr>
              <a:t>   </a:t>
            </a:r>
            <a:r>
              <a:rPr lang="en-US" sz="2400" b="1" dirty="0" smtClean="0"/>
              <a:t>1 Kings </a:t>
            </a:r>
            <a:r>
              <a:rPr lang="en-US" sz="2400" b="1" dirty="0"/>
              <a:t>17:8-23 </a:t>
            </a:r>
            <a:r>
              <a:rPr lang="en-US" sz="2800" b="1" dirty="0" smtClean="0">
                <a:solidFill>
                  <a:srgbClr val="C00000"/>
                </a:solidFill>
              </a:rPr>
              <a:t/>
            </a:r>
            <a:br>
              <a:rPr lang="en-US" sz="2800" b="1" dirty="0" smtClean="0">
                <a:solidFill>
                  <a:srgbClr val="C00000"/>
                </a:solidFill>
              </a:rPr>
            </a:br>
            <a:r>
              <a:rPr lang="az-Cyrl-AZ" sz="2800" b="1" dirty="0" smtClean="0">
                <a:solidFill>
                  <a:srgbClr val="C00000"/>
                </a:solidFill>
              </a:rPr>
              <a:t>Притчи 2:1-2</a:t>
            </a:r>
            <a:r>
              <a:rPr lang="en-US" sz="2800" b="1" dirty="0" smtClean="0">
                <a:solidFill>
                  <a:srgbClr val="C00000"/>
                </a:solidFill>
              </a:rPr>
              <a:t>    </a:t>
            </a:r>
            <a:r>
              <a:rPr lang="en-US" sz="2400" b="1" dirty="0" smtClean="0"/>
              <a:t>Proverbs </a:t>
            </a:r>
            <a:r>
              <a:rPr lang="en-US" sz="2400" b="1" dirty="0"/>
              <a:t>2:1-2 </a:t>
            </a:r>
            <a:r>
              <a:rPr lang="en-US" sz="2800" b="1" dirty="0" smtClean="0">
                <a:solidFill>
                  <a:srgbClr val="C00000"/>
                </a:solidFill>
              </a:rPr>
              <a:t/>
            </a:r>
            <a:br>
              <a:rPr lang="en-US" sz="2800" b="1" dirty="0" smtClean="0">
                <a:solidFill>
                  <a:srgbClr val="C00000"/>
                </a:solidFill>
              </a:rPr>
            </a:br>
            <a:r>
              <a:rPr lang="az-Cyrl-AZ" sz="2800" b="1" dirty="0" smtClean="0">
                <a:solidFill>
                  <a:srgbClr val="C00000"/>
                </a:solidFill>
              </a:rPr>
              <a:t>Притчи 6:20-24</a:t>
            </a:r>
            <a:r>
              <a:rPr lang="en-US" sz="2800" b="1" dirty="0" smtClean="0">
                <a:solidFill>
                  <a:srgbClr val="C00000"/>
                </a:solidFill>
              </a:rPr>
              <a:t>     </a:t>
            </a:r>
            <a:r>
              <a:rPr lang="en-US" sz="2400" b="1" dirty="0" smtClean="0"/>
              <a:t>Proverbs </a:t>
            </a:r>
            <a:r>
              <a:rPr lang="en-US" sz="2400" b="1" dirty="0"/>
              <a:t>6:20-24 </a:t>
            </a:r>
            <a:r>
              <a:rPr lang="en-US" sz="2800" b="1" dirty="0" smtClean="0">
                <a:solidFill>
                  <a:srgbClr val="C00000"/>
                </a:solidFill>
              </a:rPr>
              <a:t/>
            </a:r>
            <a:br>
              <a:rPr lang="en-US" sz="2800" b="1" dirty="0" smtClean="0">
                <a:solidFill>
                  <a:srgbClr val="C00000"/>
                </a:solidFill>
              </a:rPr>
            </a:br>
            <a:r>
              <a:rPr lang="az-Cyrl-AZ" sz="2800" b="1" dirty="0" smtClean="0">
                <a:solidFill>
                  <a:srgbClr val="C00000"/>
                </a:solidFill>
              </a:rPr>
              <a:t>Притчи </a:t>
            </a:r>
            <a:r>
              <a:rPr lang="az-Cyrl-AZ" sz="2800" b="1" dirty="0" smtClean="0">
                <a:solidFill>
                  <a:srgbClr val="C00000"/>
                </a:solidFill>
              </a:rPr>
              <a:t>13:13</a:t>
            </a:r>
            <a:r>
              <a:rPr lang="en-US" sz="2800" b="1" dirty="0" smtClean="0">
                <a:solidFill>
                  <a:srgbClr val="C00000"/>
                </a:solidFill>
              </a:rPr>
              <a:t> </a:t>
            </a:r>
            <a:r>
              <a:rPr lang="en-US" sz="2800" b="1" dirty="0" smtClean="0">
                <a:solidFill>
                  <a:srgbClr val="C00000"/>
                </a:solidFill>
              </a:rPr>
              <a:t>    </a:t>
            </a:r>
            <a:r>
              <a:rPr lang="en-US" sz="2400" b="1" dirty="0" smtClean="0"/>
              <a:t>Proverbs </a:t>
            </a:r>
            <a:r>
              <a:rPr lang="en-US" sz="2400" b="1" dirty="0"/>
              <a:t>13:13 </a:t>
            </a:r>
            <a:endParaRPr lang="en-US" sz="2800" b="1" dirty="0" smtClean="0">
              <a:solidFill>
                <a:srgbClr val="C00000"/>
              </a:solidFill>
            </a:endParaRPr>
          </a:p>
          <a:p>
            <a:pPr marL="0" indent="0">
              <a:buNone/>
            </a:pPr>
            <a:r>
              <a:rPr lang="az-Cyrl-AZ" sz="2800" b="1" dirty="0" smtClean="0">
                <a:solidFill>
                  <a:srgbClr val="C00000"/>
                </a:solidFill>
              </a:rPr>
              <a:t>Притчи 28:7</a:t>
            </a:r>
            <a:r>
              <a:rPr lang="en-US" sz="2800" b="1" dirty="0" smtClean="0">
                <a:solidFill>
                  <a:srgbClr val="C00000"/>
                </a:solidFill>
              </a:rPr>
              <a:t>     </a:t>
            </a:r>
            <a:r>
              <a:rPr lang="en-US" sz="2400" b="1" dirty="0" smtClean="0"/>
              <a:t>Proverbs </a:t>
            </a:r>
            <a:r>
              <a:rPr lang="en-US" sz="2400" b="1" dirty="0"/>
              <a:t>28:7 </a:t>
            </a:r>
            <a:endParaRPr lang="en-US" sz="2800" b="1"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r>
              <a:rPr lang="en-US" dirty="0">
                <a:solidFill>
                  <a:srgbClr val="C00000"/>
                </a:solidFill>
              </a:rPr>
              <a:t>     </a:t>
            </a:r>
          </a:p>
          <a:p>
            <a:pPr marL="0" indent="0">
              <a:buNone/>
            </a:pPr>
            <a:r>
              <a:rPr lang="en-US" dirty="0" smtClean="0">
                <a:solidFill>
                  <a:srgbClr val="C00000"/>
                </a:solidFill>
              </a:rPr>
              <a:t>     </a:t>
            </a:r>
          </a:p>
          <a:p>
            <a:pPr marL="0" indent="0">
              <a:buNone/>
            </a:pPr>
            <a:r>
              <a:rPr lang="en-US" dirty="0">
                <a:solidFill>
                  <a:srgbClr val="C00000"/>
                </a:solidFill>
              </a:rPr>
              <a:t> </a:t>
            </a:r>
            <a:r>
              <a:rPr lang="en-US" dirty="0" smtClean="0">
                <a:solidFill>
                  <a:srgbClr val="C00000"/>
                </a:solidFill>
              </a:rPr>
              <a:t>  </a:t>
            </a:r>
            <a:endParaRPr lang="en-US" dirty="0">
              <a:solidFill>
                <a:srgbClr val="C00000"/>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1" y="2743198"/>
            <a:ext cx="2666999"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72</a:t>
            </a:fld>
            <a:endParaRPr lang="en-US"/>
          </a:p>
        </p:txBody>
      </p:sp>
    </p:spTree>
    <p:extLst>
      <p:ext uri="{BB962C8B-B14F-4D97-AF65-F5344CB8AC3E}">
        <p14:creationId xmlns:p14="http://schemas.microsoft.com/office/powerpoint/2010/main" val="23935998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524000"/>
          </a:xfrm>
        </p:spPr>
        <p:txBody>
          <a:bodyPr/>
          <a:lstStyle/>
          <a:p>
            <a:pPr marL="465138" indent="-465138" algn="l"/>
            <a:r>
              <a:rPr lang="ru-RU" sz="3200" b="1" dirty="0" smtClean="0"/>
              <a:t>2.</a:t>
            </a:r>
            <a:r>
              <a:rPr lang="en-US" sz="3200" b="1" dirty="0" smtClean="0"/>
              <a:t>	</a:t>
            </a:r>
            <a:r>
              <a:rPr lang="ru-RU" sz="3200" b="1" dirty="0" smtClean="0">
                <a:solidFill>
                  <a:srgbClr val="C00000"/>
                </a:solidFill>
              </a:rPr>
              <a:t>Как </a:t>
            </a:r>
            <a:r>
              <a:rPr lang="ru-RU" sz="3200" b="1" dirty="0">
                <a:solidFill>
                  <a:srgbClr val="C00000"/>
                </a:solidFill>
              </a:rPr>
              <a:t>Бог смотрит на послушание</a:t>
            </a:r>
            <a:r>
              <a:rPr lang="ru-RU" sz="3200" b="1" dirty="0" smtClean="0">
                <a:solidFill>
                  <a:srgbClr val="C00000"/>
                </a:solidFill>
              </a:rPr>
              <a:t>?</a:t>
            </a:r>
            <a:r>
              <a:rPr lang="en-US" sz="3200" b="1" dirty="0" smtClean="0">
                <a:solidFill>
                  <a:srgbClr val="C00000"/>
                </a:solidFill>
              </a:rPr>
              <a:t/>
            </a:r>
            <a:br>
              <a:rPr lang="en-US" sz="3200" b="1" dirty="0" smtClean="0">
                <a:solidFill>
                  <a:srgbClr val="C00000"/>
                </a:solidFill>
              </a:rPr>
            </a:br>
            <a:r>
              <a:rPr lang="ru-RU" sz="2400" b="1" dirty="0"/>
              <a:t>How does God view obedience</a:t>
            </a:r>
            <a:r>
              <a:rPr lang="ru-RU" sz="2400" b="1" dirty="0" smtClean="0">
                <a:solidFill>
                  <a:schemeClr val="tx1"/>
                </a:solidFill>
              </a:rPr>
              <a:t>?</a:t>
            </a:r>
            <a:endParaRPr lang="en-US" dirty="0">
              <a:solidFill>
                <a:srgbClr val="C00000"/>
              </a:solidFill>
            </a:endParaRPr>
          </a:p>
        </p:txBody>
      </p:sp>
      <p:sp>
        <p:nvSpPr>
          <p:cNvPr id="3" name="Content Placeholder 2"/>
          <p:cNvSpPr>
            <a:spLocks noGrp="1"/>
          </p:cNvSpPr>
          <p:nvPr>
            <p:ph idx="1"/>
          </p:nvPr>
        </p:nvSpPr>
        <p:spPr>
          <a:xfrm>
            <a:off x="914400" y="2286000"/>
            <a:ext cx="5482090" cy="4114800"/>
          </a:xfrm>
        </p:spPr>
        <p:txBody>
          <a:bodyPr/>
          <a:lstStyle/>
          <a:p>
            <a:pPr marL="0" indent="0">
              <a:buNone/>
            </a:pPr>
            <a:r>
              <a:rPr lang="az-Cyrl-AZ" sz="2800" b="1" dirty="0" smtClean="0">
                <a:solidFill>
                  <a:srgbClr val="C00000"/>
                </a:solidFill>
              </a:rPr>
              <a:t>Римлянам 13:1-6</a:t>
            </a:r>
            <a:r>
              <a:rPr lang="en-US" sz="2800" b="1" dirty="0" smtClean="0">
                <a:solidFill>
                  <a:srgbClr val="C00000"/>
                </a:solidFill>
              </a:rPr>
              <a:t>   </a:t>
            </a:r>
            <a:r>
              <a:rPr lang="en-US" sz="2400" b="1" dirty="0" smtClean="0"/>
              <a:t>Romans </a:t>
            </a:r>
            <a:r>
              <a:rPr lang="en-US" sz="2400" b="1" dirty="0"/>
              <a:t>13:1-6 </a:t>
            </a:r>
            <a:r>
              <a:rPr lang="en-US" sz="2800" b="1" dirty="0" smtClean="0">
                <a:solidFill>
                  <a:srgbClr val="C00000"/>
                </a:solidFill>
              </a:rPr>
              <a:t/>
            </a:r>
            <a:br>
              <a:rPr lang="en-US" sz="2800" b="1" dirty="0" smtClean="0">
                <a:solidFill>
                  <a:srgbClr val="C00000"/>
                </a:solidFill>
              </a:rPr>
            </a:br>
            <a:r>
              <a:rPr lang="az-Cyrl-AZ" sz="2800" b="1" dirty="0" smtClean="0">
                <a:solidFill>
                  <a:srgbClr val="C00000"/>
                </a:solidFill>
              </a:rPr>
              <a:t>Ефесянам 6:1-3</a:t>
            </a:r>
            <a:r>
              <a:rPr lang="en-US" sz="2800" b="1" dirty="0" smtClean="0">
                <a:solidFill>
                  <a:srgbClr val="C00000"/>
                </a:solidFill>
              </a:rPr>
              <a:t>   </a:t>
            </a:r>
            <a:r>
              <a:rPr lang="en-US" sz="2400" b="1" dirty="0" smtClean="0"/>
              <a:t>Ephesians </a:t>
            </a:r>
            <a:r>
              <a:rPr lang="en-US" sz="2400" b="1" dirty="0"/>
              <a:t>6:1-3 </a:t>
            </a:r>
            <a:r>
              <a:rPr lang="en-US" sz="2800" b="1" dirty="0" smtClean="0">
                <a:solidFill>
                  <a:srgbClr val="C00000"/>
                </a:solidFill>
              </a:rPr>
              <a:t/>
            </a:r>
            <a:br>
              <a:rPr lang="en-US" sz="2800" b="1" dirty="0" smtClean="0">
                <a:solidFill>
                  <a:srgbClr val="C00000"/>
                </a:solidFill>
              </a:rPr>
            </a:br>
            <a:r>
              <a:rPr lang="az-Cyrl-AZ" sz="2800" b="1" dirty="0" smtClean="0">
                <a:solidFill>
                  <a:srgbClr val="C00000"/>
                </a:solidFill>
              </a:rPr>
              <a:t>Ефесянам 6:5-8</a:t>
            </a:r>
            <a:r>
              <a:rPr lang="en-US" sz="2800" b="1" dirty="0" smtClean="0">
                <a:solidFill>
                  <a:srgbClr val="C00000"/>
                </a:solidFill>
              </a:rPr>
              <a:t>   </a:t>
            </a:r>
            <a:r>
              <a:rPr lang="en-US" sz="2400" b="1" dirty="0" smtClean="0"/>
              <a:t>Ephesians </a:t>
            </a:r>
            <a:r>
              <a:rPr lang="en-US" sz="2400" b="1" dirty="0"/>
              <a:t>6:5-8 </a:t>
            </a:r>
            <a:r>
              <a:rPr lang="en-US" sz="2400" b="1" dirty="0" smtClean="0">
                <a:solidFill>
                  <a:srgbClr val="C00000"/>
                </a:solidFill>
              </a:rPr>
              <a:t/>
            </a:r>
            <a:br>
              <a:rPr lang="en-US" sz="2400" b="1" dirty="0" smtClean="0">
                <a:solidFill>
                  <a:srgbClr val="C00000"/>
                </a:solidFill>
              </a:rPr>
            </a:br>
            <a:r>
              <a:rPr lang="az-Cyrl-AZ" sz="2800" b="1" dirty="0" smtClean="0">
                <a:solidFill>
                  <a:srgbClr val="C00000"/>
                </a:solidFill>
              </a:rPr>
              <a:t>Евреям </a:t>
            </a:r>
            <a:r>
              <a:rPr lang="az-Cyrl-AZ" sz="2800" b="1" dirty="0">
                <a:solidFill>
                  <a:srgbClr val="C00000"/>
                </a:solidFill>
              </a:rPr>
              <a:t>5:8-9, Евреям </a:t>
            </a:r>
            <a:r>
              <a:rPr lang="az-Cyrl-AZ" sz="2800" b="1" dirty="0" smtClean="0">
                <a:solidFill>
                  <a:srgbClr val="C00000"/>
                </a:solidFill>
              </a:rPr>
              <a:t>13:17</a:t>
            </a:r>
            <a:endParaRPr lang="en-US" sz="2800" b="1" dirty="0" smtClean="0">
              <a:solidFill>
                <a:srgbClr val="C00000"/>
              </a:solidFill>
            </a:endParaRPr>
          </a:p>
          <a:p>
            <a:pPr marL="0" indent="0" algn="r">
              <a:buNone/>
            </a:pPr>
            <a:r>
              <a:rPr lang="en-US" sz="2400" b="1" dirty="0"/>
              <a:t>Hebrews 5:8-9, </a:t>
            </a:r>
            <a:r>
              <a:rPr lang="en-US" sz="2400" b="1" dirty="0" smtClean="0"/>
              <a:t>13:17</a:t>
            </a:r>
          </a:p>
          <a:p>
            <a:pPr marL="0" indent="0">
              <a:buNone/>
            </a:pPr>
            <a:r>
              <a:rPr lang="az-Cyrl-AZ" sz="2800" b="1" dirty="0" smtClean="0">
                <a:solidFill>
                  <a:srgbClr val="C00000"/>
                </a:solidFill>
              </a:rPr>
              <a:t>1 </a:t>
            </a:r>
            <a:r>
              <a:rPr lang="az-Cyrl-AZ" sz="2800" b="1" dirty="0">
                <a:solidFill>
                  <a:srgbClr val="C00000"/>
                </a:solidFill>
              </a:rPr>
              <a:t>Петра </a:t>
            </a:r>
            <a:r>
              <a:rPr lang="az-Cyrl-AZ" sz="2800" b="1" dirty="0" smtClean="0">
                <a:solidFill>
                  <a:srgbClr val="C00000"/>
                </a:solidFill>
              </a:rPr>
              <a:t>2:13-17</a:t>
            </a:r>
            <a:r>
              <a:rPr lang="en-US" sz="2800" b="1" dirty="0">
                <a:solidFill>
                  <a:srgbClr val="C00000"/>
                </a:solidFill>
              </a:rPr>
              <a:t>    </a:t>
            </a:r>
            <a:r>
              <a:rPr lang="en-US" sz="2400" b="1" dirty="0" smtClean="0"/>
              <a:t>1 Peter </a:t>
            </a:r>
            <a:r>
              <a:rPr lang="en-US" sz="2400" b="1" dirty="0"/>
              <a:t>2:13-17 </a:t>
            </a:r>
            <a:endParaRPr lang="en-US" sz="2800" b="1" dirty="0">
              <a:solidFill>
                <a:srgbClr val="C00000"/>
              </a:solidFill>
            </a:endParaRPr>
          </a:p>
          <a:p>
            <a:pPr marL="0" indent="0">
              <a:buNone/>
            </a:pPr>
            <a:r>
              <a:rPr lang="en-US" dirty="0" smtClean="0">
                <a:solidFill>
                  <a:srgbClr val="C00000"/>
                </a:solidFill>
              </a:rPr>
              <a:t/>
            </a:r>
            <a:br>
              <a:rPr lang="en-US" dirty="0" smtClean="0">
                <a:solidFill>
                  <a:srgbClr val="C00000"/>
                </a:solidFill>
              </a:rPr>
            </a:b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0" y="2484408"/>
            <a:ext cx="236650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73</a:t>
            </a:fld>
            <a:endParaRPr lang="en-US"/>
          </a:p>
        </p:txBody>
      </p:sp>
    </p:spTree>
    <p:extLst>
      <p:ext uri="{BB962C8B-B14F-4D97-AF65-F5344CB8AC3E}">
        <p14:creationId xmlns:p14="http://schemas.microsoft.com/office/powerpoint/2010/main" val="14880016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620000" cy="1371600"/>
          </a:xfrm>
        </p:spPr>
        <p:txBody>
          <a:bodyPr/>
          <a:lstStyle/>
          <a:p>
            <a:r>
              <a:rPr lang="ru-RU" sz="3200" b="1" dirty="0" smtClean="0">
                <a:solidFill>
                  <a:srgbClr val="C00000"/>
                </a:solidFill>
              </a:rPr>
              <a:t>Результаты </a:t>
            </a:r>
            <a:r>
              <a:rPr lang="ru-RU" sz="3200" b="1" dirty="0">
                <a:solidFill>
                  <a:srgbClr val="C00000"/>
                </a:solidFill>
              </a:rPr>
              <a:t>Повинуясь ваши </a:t>
            </a:r>
            <a:r>
              <a:rPr lang="ru-RU" sz="3200" b="1" dirty="0" smtClean="0">
                <a:solidFill>
                  <a:srgbClr val="C00000"/>
                </a:solidFill>
              </a:rPr>
              <a:t>лидеры</a:t>
            </a:r>
            <a:r>
              <a:rPr lang="en-US" sz="3200" b="1" dirty="0" smtClean="0">
                <a:solidFill>
                  <a:srgbClr val="C00000"/>
                </a:solidFill>
              </a:rPr>
              <a:t/>
            </a:r>
            <a:br>
              <a:rPr lang="en-US" sz="3200" b="1" dirty="0" smtClean="0">
                <a:solidFill>
                  <a:srgbClr val="C00000"/>
                </a:solidFill>
              </a:rPr>
            </a:br>
            <a:r>
              <a:rPr lang="ru-RU" sz="2400" b="1" dirty="0"/>
              <a:t>Results of Obeying your leaders</a:t>
            </a:r>
            <a:endParaRPr lang="en-US" sz="2400" b="1" dirty="0">
              <a:solidFill>
                <a:srgbClr val="C00000"/>
              </a:solidFill>
            </a:endParaRPr>
          </a:p>
        </p:txBody>
      </p:sp>
      <p:sp>
        <p:nvSpPr>
          <p:cNvPr id="3" name="Text Placeholder 2"/>
          <p:cNvSpPr>
            <a:spLocks noGrp="1"/>
          </p:cNvSpPr>
          <p:nvPr>
            <p:ph type="body" sz="half" idx="1"/>
          </p:nvPr>
        </p:nvSpPr>
        <p:spPr>
          <a:xfrm>
            <a:off x="1447800" y="2438400"/>
            <a:ext cx="4191000" cy="4114800"/>
          </a:xfrm>
        </p:spPr>
        <p:txBody>
          <a:bodyPr/>
          <a:lstStyle/>
          <a:p>
            <a:pPr marL="465138" indent="-465138">
              <a:buNone/>
            </a:pPr>
            <a:r>
              <a:rPr lang="en-US" b="1" dirty="0" smtClean="0"/>
              <a:t>3. </a:t>
            </a:r>
            <a:r>
              <a:rPr lang="en-US" b="1" dirty="0" smtClean="0"/>
              <a:t>	</a:t>
            </a:r>
            <a:r>
              <a:rPr lang="ru-RU" sz="2800" b="1" dirty="0" smtClean="0">
                <a:solidFill>
                  <a:srgbClr val="C00000"/>
                </a:solidFill>
              </a:rPr>
              <a:t>Каким </a:t>
            </a:r>
            <a:r>
              <a:rPr lang="ru-RU" sz="2800" b="1" dirty="0">
                <a:solidFill>
                  <a:srgbClr val="C00000"/>
                </a:solidFill>
              </a:rPr>
              <a:t>образом послушание меняет мою жизнь</a:t>
            </a:r>
            <a:r>
              <a:rPr lang="ru-RU"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How does obedience change my life</a:t>
            </a:r>
            <a:r>
              <a:rPr lang="en-US" sz="2400" b="1" dirty="0" smtClean="0"/>
              <a:t>?</a:t>
            </a:r>
            <a:endParaRPr lang="en-US" sz="2400" b="1" dirty="0"/>
          </a:p>
        </p:txBody>
      </p:sp>
      <p:pic>
        <p:nvPicPr>
          <p:cNvPr id="1026" name="Picture 2" descr="http://t1.gstatic.com/images?q=tbn:ANd9GcTAHabN69313MTgyH-yarEFr8aUdtwjmeDfGyIUrDC7mp6bQlLn-A"/>
          <p:cNvPicPr>
            <a:picLocks noGrp="1" noChangeAspect="1" noChangeArrowheads="1"/>
          </p:cNvPicPr>
          <p:nvPr>
            <p:ph type="clipArt" sz="half" idx="2"/>
          </p:nvPr>
        </p:nvPicPr>
        <p:blipFill>
          <a:blip r:embed="rId2"/>
          <a:srcRect/>
          <a:stretch>
            <a:fillRect/>
          </a:stretch>
        </p:blipFill>
        <p:spPr bwMode="auto">
          <a:xfrm>
            <a:off x="5867400" y="2362200"/>
            <a:ext cx="2667000" cy="2895600"/>
          </a:xfrm>
          <a:prstGeom prst="rect">
            <a:avLst/>
          </a:prstGeom>
          <a:noFill/>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295400"/>
          </a:xfrm>
        </p:spPr>
        <p:txBody>
          <a:bodyPr/>
          <a:lstStyle/>
          <a:p>
            <a:pPr marL="465138" indent="-465138" algn="l"/>
            <a:r>
              <a:rPr lang="en-US" sz="3600" b="1" dirty="0"/>
              <a:t>3. </a:t>
            </a:r>
            <a:r>
              <a:rPr lang="ru-RU" sz="2400" b="1" dirty="0" smtClean="0">
                <a:solidFill>
                  <a:srgbClr val="C00000"/>
                </a:solidFill>
              </a:rPr>
              <a:t>Каким </a:t>
            </a:r>
            <a:r>
              <a:rPr lang="ru-RU" sz="2400" b="1" dirty="0">
                <a:solidFill>
                  <a:srgbClr val="C00000"/>
                </a:solidFill>
              </a:rPr>
              <a:t>образом послушание меняет мою жизнь</a:t>
            </a:r>
            <a:r>
              <a:rPr lang="ru-RU" sz="2400" b="1" dirty="0" smtClean="0">
                <a:solidFill>
                  <a:srgbClr val="C00000"/>
                </a:solidFill>
              </a:rPr>
              <a:t>?</a:t>
            </a:r>
            <a:r>
              <a:rPr lang="en-US" sz="2400" b="1" dirty="0" smtClean="0">
                <a:solidFill>
                  <a:srgbClr val="C00000"/>
                </a:solidFill>
              </a:rPr>
              <a:t/>
            </a:r>
            <a:br>
              <a:rPr lang="en-US" sz="2400" b="1" dirty="0" smtClean="0">
                <a:solidFill>
                  <a:srgbClr val="C00000"/>
                </a:solidFill>
              </a:rPr>
            </a:br>
            <a:r>
              <a:rPr lang="en-US" sz="2400" b="1" dirty="0"/>
              <a:t>How does obedience change my life?</a:t>
            </a:r>
            <a:r>
              <a:rPr lang="az-Cyrl-AZ" sz="2400" b="1" dirty="0"/>
              <a:t/>
            </a:r>
            <a:br>
              <a:rPr lang="az-Cyrl-AZ" sz="2400" b="1" dirty="0"/>
            </a:br>
            <a:endParaRPr lang="en-US" sz="2400" b="1" dirty="0">
              <a:solidFill>
                <a:srgbClr val="C00000"/>
              </a:solidFill>
            </a:endParaRPr>
          </a:p>
        </p:txBody>
      </p:sp>
      <p:sp>
        <p:nvSpPr>
          <p:cNvPr id="3" name="Content Placeholder 2"/>
          <p:cNvSpPr>
            <a:spLocks noGrp="1"/>
          </p:cNvSpPr>
          <p:nvPr>
            <p:ph idx="1"/>
          </p:nvPr>
        </p:nvSpPr>
        <p:spPr>
          <a:xfrm>
            <a:off x="990600" y="1981200"/>
            <a:ext cx="7696200" cy="3886200"/>
          </a:xfrm>
        </p:spPr>
        <p:txBody>
          <a:bodyPr/>
          <a:lstStyle/>
          <a:p>
            <a:pPr marL="344488" indent="-344488">
              <a:spcAft>
                <a:spcPts val="1200"/>
              </a:spcAft>
              <a:buNone/>
            </a:pPr>
            <a:r>
              <a:rPr lang="en-US" sz="2800" b="1" dirty="0" smtClean="0"/>
              <a:t>a</a:t>
            </a:r>
            <a:r>
              <a:rPr lang="en-US" sz="2800" b="1" dirty="0"/>
              <a:t>. </a:t>
            </a:r>
            <a:r>
              <a:rPr lang="az-Cyrl-AZ" sz="2800" b="1" dirty="0" smtClean="0">
                <a:solidFill>
                  <a:srgbClr val="C00000"/>
                </a:solidFill>
              </a:rPr>
              <a:t>Воспитание самодисциплины</a:t>
            </a:r>
            <a:r>
              <a:rPr lang="en-US" sz="2800" b="1" dirty="0" smtClean="0">
                <a:solidFill>
                  <a:srgbClr val="C00000"/>
                </a:solidFill>
              </a:rPr>
              <a:t/>
            </a:r>
            <a:br>
              <a:rPr lang="en-US" sz="2800" b="1" dirty="0" smtClean="0">
                <a:solidFill>
                  <a:srgbClr val="C00000"/>
                </a:solidFill>
              </a:rPr>
            </a:br>
            <a:r>
              <a:rPr lang="en-US" sz="2400" b="1" dirty="0"/>
              <a:t>Development of self-discipline</a:t>
            </a:r>
            <a:r>
              <a:rPr lang="az-Cyrl-AZ" sz="2400" b="1" dirty="0"/>
              <a:t/>
            </a:r>
            <a:br>
              <a:rPr lang="az-Cyrl-AZ" sz="2400" b="1" dirty="0"/>
            </a:br>
            <a:r>
              <a:rPr lang="en-US" sz="2800" b="1" dirty="0" smtClean="0">
                <a:solidFill>
                  <a:srgbClr val="C00000"/>
                </a:solidFill>
              </a:rPr>
              <a:t>(</a:t>
            </a:r>
            <a:r>
              <a:rPr lang="az-Cyrl-AZ" sz="2800" b="1" dirty="0">
                <a:solidFill>
                  <a:srgbClr val="C00000"/>
                </a:solidFill>
              </a:rPr>
              <a:t>Чем больше ты развиваешь самодисциплину, тем проще тебе будет противостоять греху</a:t>
            </a:r>
            <a:r>
              <a:rPr lang="az-Cyrl-AZ"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az-Cyrl-AZ" sz="2400" b="1" dirty="0"/>
              <a:t>(</a:t>
            </a:r>
            <a:r>
              <a:rPr lang="en-US" sz="2400" b="1" dirty="0"/>
              <a:t>The more you develop self-discipline, the easier it will become for you to resist temptations to sin)</a:t>
            </a:r>
            <a:endParaRPr lang="en-US" sz="2400" b="1" dirty="0" smtClean="0">
              <a:solidFill>
                <a:srgbClr val="C00000"/>
              </a:solidFill>
            </a:endParaRPr>
          </a:p>
          <a:p>
            <a:pPr marL="344488" indent="-344488">
              <a:buNone/>
            </a:pPr>
            <a:r>
              <a:rPr lang="az-Cyrl-AZ" sz="2800" b="1" dirty="0" smtClean="0">
                <a:solidFill>
                  <a:srgbClr val="C00000"/>
                </a:solidFill>
              </a:rPr>
              <a:t>Б.</a:t>
            </a:r>
            <a:r>
              <a:rPr lang="en-US" sz="2800" b="1" dirty="0" smtClean="0">
                <a:solidFill>
                  <a:srgbClr val="C00000"/>
                </a:solidFill>
              </a:rPr>
              <a:t>	</a:t>
            </a:r>
            <a:r>
              <a:rPr lang="az-Cyrl-AZ" sz="2800" b="1" dirty="0" smtClean="0">
                <a:solidFill>
                  <a:srgbClr val="C00000"/>
                </a:solidFill>
              </a:rPr>
              <a:t>Развитие доверия</a:t>
            </a:r>
            <a:r>
              <a:rPr lang="en-US" sz="2800" b="1" dirty="0" smtClean="0">
                <a:solidFill>
                  <a:srgbClr val="C00000"/>
                </a:solidFill>
              </a:rPr>
              <a:t/>
            </a:r>
            <a:br>
              <a:rPr lang="en-US" sz="2800" b="1" dirty="0" smtClean="0">
                <a:solidFill>
                  <a:srgbClr val="C00000"/>
                </a:solidFill>
              </a:rPr>
            </a:br>
            <a:r>
              <a:rPr lang="en-US" sz="2400" b="1" dirty="0" smtClean="0"/>
              <a:t>Development </a:t>
            </a:r>
            <a:r>
              <a:rPr lang="en-US" sz="2400" b="1" dirty="0"/>
              <a:t>of trust</a:t>
            </a:r>
            <a:endParaRPr lang="az-Cyrl-AZ" sz="2400" b="1" dirty="0">
              <a:solidFill>
                <a:srgbClr val="C0000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75</a:t>
            </a:fld>
            <a:endParaRPr lang="en-US"/>
          </a:p>
        </p:txBody>
      </p:sp>
    </p:spTree>
    <p:extLst>
      <p:ext uri="{BB962C8B-B14F-4D97-AF65-F5344CB8AC3E}">
        <p14:creationId xmlns:p14="http://schemas.microsoft.com/office/powerpoint/2010/main" val="31084025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2057400"/>
          </a:xfrm>
        </p:spPr>
        <p:txBody>
          <a:bodyPr/>
          <a:lstStyle/>
          <a:p>
            <a:r>
              <a:rPr lang="ru-RU" sz="3200" b="1" dirty="0" smtClean="0">
                <a:solidFill>
                  <a:srgbClr val="C00000"/>
                </a:solidFill>
              </a:rPr>
              <a:t>Результаты </a:t>
            </a:r>
            <a:r>
              <a:rPr lang="ru-RU" sz="3200" b="1" dirty="0">
                <a:solidFill>
                  <a:srgbClr val="C00000"/>
                </a:solidFill>
              </a:rPr>
              <a:t>Повинуясь ваши </a:t>
            </a:r>
            <a:r>
              <a:rPr lang="ru-RU" sz="3200" b="1" dirty="0" smtClean="0">
                <a:solidFill>
                  <a:srgbClr val="C00000"/>
                </a:solidFill>
              </a:rPr>
              <a:t>лидеры</a:t>
            </a:r>
            <a:r>
              <a:rPr lang="en-US" sz="3200" b="1" dirty="0" smtClean="0">
                <a:solidFill>
                  <a:srgbClr val="C00000"/>
                </a:solidFill>
              </a:rPr>
              <a:t/>
            </a:r>
            <a:br>
              <a:rPr lang="en-US" sz="3200" b="1" dirty="0" smtClean="0">
                <a:solidFill>
                  <a:srgbClr val="C00000"/>
                </a:solidFill>
              </a:rPr>
            </a:br>
            <a:r>
              <a:rPr lang="ru-RU" sz="2400" b="1" dirty="0"/>
              <a:t>Results of Obeying your leaders</a:t>
            </a:r>
            <a:endParaRPr lang="en-US" sz="2400" b="1" dirty="0">
              <a:solidFill>
                <a:srgbClr val="C00000"/>
              </a:solidFill>
            </a:endParaRPr>
          </a:p>
        </p:txBody>
      </p:sp>
      <p:sp>
        <p:nvSpPr>
          <p:cNvPr id="3" name="Text Placeholder 2"/>
          <p:cNvSpPr>
            <a:spLocks noGrp="1"/>
          </p:cNvSpPr>
          <p:nvPr>
            <p:ph type="body" sz="half" idx="1"/>
          </p:nvPr>
        </p:nvSpPr>
        <p:spPr>
          <a:xfrm>
            <a:off x="685800" y="2057400"/>
            <a:ext cx="5486400" cy="4191000"/>
          </a:xfrm>
        </p:spPr>
        <p:txBody>
          <a:bodyPr/>
          <a:lstStyle/>
          <a:p>
            <a:r>
              <a:rPr lang="ru-RU" sz="2800" b="1" dirty="0" smtClean="0">
                <a:solidFill>
                  <a:srgbClr val="C00000"/>
                </a:solidFill>
              </a:rPr>
              <a:t>Слушаясь </a:t>
            </a:r>
            <a:r>
              <a:rPr lang="ru-RU" sz="2800" b="1" dirty="0" smtClean="0">
                <a:solidFill>
                  <a:srgbClr val="C00000"/>
                </a:solidFill>
              </a:rPr>
              <a:t>своих лидеров,</a:t>
            </a:r>
            <a:r>
              <a:rPr lang="en-US" sz="2800" b="1" dirty="0" smtClean="0">
                <a:solidFill>
                  <a:srgbClr val="C00000"/>
                </a:solidFill>
              </a:rPr>
              <a:t> </a:t>
            </a:r>
            <a:r>
              <a:rPr lang="ru-RU" sz="2800" b="1" dirty="0" smtClean="0">
                <a:solidFill>
                  <a:srgbClr val="C00000"/>
                </a:solidFill>
              </a:rPr>
              <a:t>и продолжая расти, ты можешь научиться доверять своим лидерам так, как того желает</a:t>
            </a:r>
            <a:r>
              <a:rPr lang="en-US" sz="2800" b="1" dirty="0" smtClean="0">
                <a:solidFill>
                  <a:srgbClr val="C00000"/>
                </a:solidFill>
              </a:rPr>
              <a:t> </a:t>
            </a:r>
            <a:r>
              <a:rPr lang="ru-RU" sz="2800" b="1" dirty="0" smtClean="0">
                <a:solidFill>
                  <a:srgbClr val="C00000"/>
                </a:solidFill>
              </a:rPr>
              <a:t>Бог.</a:t>
            </a:r>
            <a:r>
              <a:rPr lang="en-US" sz="2800" b="1" dirty="0" smtClean="0">
                <a:solidFill>
                  <a:srgbClr val="C00000"/>
                </a:solidFill>
              </a:rPr>
              <a:t> </a:t>
            </a:r>
            <a:r>
              <a:rPr lang="en-US" sz="2800" b="1" dirty="0" smtClean="0">
                <a:solidFill>
                  <a:srgbClr val="C00000"/>
                </a:solidFill>
              </a:rPr>
              <a:t/>
            </a:r>
            <a:br>
              <a:rPr lang="en-US" sz="2800" b="1" dirty="0" smtClean="0">
                <a:solidFill>
                  <a:srgbClr val="C00000"/>
                </a:solidFill>
              </a:rPr>
            </a:br>
            <a:r>
              <a:rPr lang="en-US" sz="2400" b="1" dirty="0"/>
              <a:t>As you obey your leaders, and continue to grow, you can learn to trust your leaders the way God wants you to trust them. </a:t>
            </a:r>
          </a:p>
          <a:p>
            <a:endParaRPr lang="en-US" sz="2400" b="1" dirty="0">
              <a:solidFill>
                <a:srgbClr val="C00000"/>
              </a:solidFill>
            </a:endParaRPr>
          </a:p>
        </p:txBody>
      </p:sp>
      <p:pic>
        <p:nvPicPr>
          <p:cNvPr id="2050" name="Picture 2" descr="Man with book and questions"/>
          <p:cNvPicPr>
            <a:picLocks noGrp="1" noChangeAspect="1" noChangeArrowheads="1"/>
          </p:cNvPicPr>
          <p:nvPr>
            <p:ph type="clipArt" sz="half" idx="2"/>
          </p:nvPr>
        </p:nvPicPr>
        <p:blipFill>
          <a:blip r:embed="rId2"/>
          <a:srcRect/>
          <a:stretch>
            <a:fillRect/>
          </a:stretch>
        </p:blipFill>
        <p:spPr bwMode="auto">
          <a:xfrm>
            <a:off x="6248400" y="2362200"/>
            <a:ext cx="2438400" cy="3124200"/>
          </a:xfrm>
          <a:prstGeom prst="rect">
            <a:avLst/>
          </a:prstGeom>
          <a:noFill/>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905000"/>
          </a:xfrm>
        </p:spPr>
        <p:txBody>
          <a:bodyPr/>
          <a:lstStyle/>
          <a:p>
            <a:r>
              <a:rPr lang="ru-RU" sz="3200" b="1" dirty="0" smtClean="0">
                <a:solidFill>
                  <a:srgbClr val="C00000"/>
                </a:solidFill>
              </a:rPr>
              <a:t>Б</a:t>
            </a:r>
            <a:r>
              <a:rPr lang="ru-RU" sz="3200" b="1" dirty="0">
                <a:solidFill>
                  <a:srgbClr val="C00000"/>
                </a:solidFill>
              </a:rPr>
              <a:t>. Результаты непослушания твоим </a:t>
            </a:r>
            <a:r>
              <a:rPr lang="ru-RU" sz="3200" b="1" dirty="0" smtClean="0">
                <a:solidFill>
                  <a:srgbClr val="C00000"/>
                </a:solidFill>
              </a:rPr>
              <a:t>лидерам</a:t>
            </a:r>
            <a:r>
              <a:rPr lang="en-US" sz="3200" b="1" dirty="0" smtClean="0">
                <a:solidFill>
                  <a:srgbClr val="C00000"/>
                </a:solidFill>
              </a:rPr>
              <a:t/>
            </a:r>
            <a:br>
              <a:rPr lang="en-US" sz="3200" b="1" dirty="0" smtClean="0">
                <a:solidFill>
                  <a:srgbClr val="C00000"/>
                </a:solidFill>
              </a:rPr>
            </a:br>
            <a:r>
              <a:rPr lang="en-US" sz="2800" b="1" dirty="0" smtClean="0"/>
              <a:t>Results </a:t>
            </a:r>
            <a:r>
              <a:rPr lang="en-US" sz="2800" b="1" dirty="0"/>
              <a:t>of disobeying your leaders</a:t>
            </a:r>
            <a:endParaRPr lang="en-US" sz="2800" b="1" dirty="0">
              <a:solidFill>
                <a:srgbClr val="C00000"/>
              </a:solidFill>
            </a:endParaRPr>
          </a:p>
        </p:txBody>
      </p:sp>
      <p:sp>
        <p:nvSpPr>
          <p:cNvPr id="3" name="Content Placeholder 2"/>
          <p:cNvSpPr>
            <a:spLocks noGrp="1"/>
          </p:cNvSpPr>
          <p:nvPr>
            <p:ph idx="1"/>
          </p:nvPr>
        </p:nvSpPr>
        <p:spPr>
          <a:xfrm>
            <a:off x="990600" y="1981200"/>
            <a:ext cx="4648200" cy="4495800"/>
          </a:xfrm>
        </p:spPr>
        <p:txBody>
          <a:bodyPr/>
          <a:lstStyle/>
          <a:p>
            <a:pPr marL="344488" indent="-344488">
              <a:buNone/>
            </a:pPr>
            <a:r>
              <a:rPr lang="en-US" sz="2800" b="1" dirty="0" smtClean="0"/>
              <a:t>1. </a:t>
            </a:r>
            <a:r>
              <a:rPr lang="az-Cyrl-AZ" sz="2800" b="1" dirty="0" smtClean="0">
                <a:solidFill>
                  <a:srgbClr val="C00000"/>
                </a:solidFill>
              </a:rPr>
              <a:t>Каковы </a:t>
            </a:r>
            <a:r>
              <a:rPr lang="az-Cyrl-AZ" sz="2800" b="1" dirty="0">
                <a:solidFill>
                  <a:srgbClr val="C00000"/>
                </a:solidFill>
              </a:rPr>
              <a:t>последствия непослушания</a:t>
            </a:r>
            <a:r>
              <a:rPr lang="az-Cyrl-AZ"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What are the consequences of disobedience?</a:t>
            </a:r>
            <a:endParaRPr lang="en-US" sz="2400" b="1" dirty="0" smtClean="0">
              <a:solidFill>
                <a:srgbClr val="C00000"/>
              </a:solidFill>
            </a:endParaRPr>
          </a:p>
          <a:p>
            <a:pPr marL="690563" indent="-346075">
              <a:buNone/>
            </a:pPr>
            <a:r>
              <a:rPr lang="en-US" sz="2800" b="1" dirty="0" smtClean="0"/>
              <a:t>a</a:t>
            </a:r>
            <a:r>
              <a:rPr lang="en-US" sz="2800" b="1" dirty="0" smtClean="0"/>
              <a:t>. </a:t>
            </a:r>
            <a:r>
              <a:rPr lang="az-Cyrl-AZ" sz="2800" b="1" dirty="0" smtClean="0">
                <a:solidFill>
                  <a:srgbClr val="C00000"/>
                </a:solidFill>
              </a:rPr>
              <a:t>Естественные последствия</a:t>
            </a:r>
            <a:r>
              <a:rPr lang="en-US" sz="2800" b="1" dirty="0" smtClean="0">
                <a:solidFill>
                  <a:srgbClr val="C00000"/>
                </a:solidFill>
              </a:rPr>
              <a:t/>
            </a:r>
            <a:br>
              <a:rPr lang="en-US" sz="2800" b="1" dirty="0" smtClean="0">
                <a:solidFill>
                  <a:srgbClr val="C00000"/>
                </a:solidFill>
              </a:rPr>
            </a:br>
            <a:r>
              <a:rPr lang="en-US" sz="2400" b="1" dirty="0"/>
              <a:t>Natural consequences</a:t>
            </a:r>
            <a:r>
              <a:rPr lang="en-US" sz="2400" b="1" dirty="0" smtClean="0">
                <a:solidFill>
                  <a:srgbClr val="C00000"/>
                </a:solidFill>
              </a:rPr>
              <a:t/>
            </a:r>
            <a:br>
              <a:rPr lang="en-US" sz="2400" b="1" dirty="0" smtClean="0">
                <a:solidFill>
                  <a:srgbClr val="C00000"/>
                </a:solidFill>
              </a:rPr>
            </a:br>
            <a:endParaRPr lang="en-US" sz="28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09800"/>
            <a:ext cx="4495800" cy="3371850"/>
          </a:xfrm>
          <a:prstGeom prst="rect">
            <a:avLst/>
          </a:prstGeom>
        </p:spPr>
      </p:pic>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77</a:t>
            </a:fld>
            <a:endParaRPr lang="en-US"/>
          </a:p>
        </p:txBody>
      </p:sp>
    </p:spTree>
    <p:extLst>
      <p:ext uri="{BB962C8B-B14F-4D97-AF65-F5344CB8AC3E}">
        <p14:creationId xmlns:p14="http://schemas.microsoft.com/office/powerpoint/2010/main" val="7395528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5138" indent="-465138" algn="l"/>
            <a:r>
              <a:rPr lang="en-US" sz="3200" b="1" dirty="0"/>
              <a:t>1. </a:t>
            </a:r>
            <a:r>
              <a:rPr lang="en-US" sz="3200" b="1" dirty="0" err="1" smtClean="0">
                <a:solidFill>
                  <a:srgbClr val="C00000"/>
                </a:solidFill>
              </a:rPr>
              <a:t>Каковы</a:t>
            </a:r>
            <a:r>
              <a:rPr lang="en-US" sz="3200" b="1" dirty="0" smtClean="0">
                <a:solidFill>
                  <a:srgbClr val="C00000"/>
                </a:solidFill>
              </a:rPr>
              <a:t> </a:t>
            </a:r>
            <a:r>
              <a:rPr lang="en-US" sz="3200" b="1" dirty="0" err="1">
                <a:solidFill>
                  <a:srgbClr val="C00000"/>
                </a:solidFill>
              </a:rPr>
              <a:t>последствия</a:t>
            </a:r>
            <a:r>
              <a:rPr lang="en-US" sz="3200" b="1" dirty="0">
                <a:solidFill>
                  <a:srgbClr val="C00000"/>
                </a:solidFill>
              </a:rPr>
              <a:t> </a:t>
            </a:r>
            <a:r>
              <a:rPr lang="en-US" sz="3200" b="1" dirty="0" err="1">
                <a:solidFill>
                  <a:srgbClr val="C00000"/>
                </a:solidFill>
              </a:rPr>
              <a:t>непослушания</a:t>
            </a:r>
            <a:r>
              <a:rPr lang="en-US" sz="3200" b="1" dirty="0" smtClean="0">
                <a:solidFill>
                  <a:srgbClr val="C00000"/>
                </a:solidFill>
              </a:rPr>
              <a:t>?</a:t>
            </a:r>
            <a:br>
              <a:rPr lang="en-US" sz="3200" b="1" dirty="0" smtClean="0">
                <a:solidFill>
                  <a:srgbClr val="C00000"/>
                </a:solidFill>
              </a:rPr>
            </a:br>
            <a:r>
              <a:rPr lang="en-US" sz="2400" b="1" dirty="0"/>
              <a:t>What are the consequences of disobedience?</a:t>
            </a:r>
            <a:endParaRPr lang="en-US" sz="2400" b="1" dirty="0">
              <a:solidFill>
                <a:srgbClr val="C00000"/>
              </a:solidFill>
            </a:endParaRPr>
          </a:p>
        </p:txBody>
      </p:sp>
      <p:sp>
        <p:nvSpPr>
          <p:cNvPr id="3" name="Content Placeholder 2"/>
          <p:cNvSpPr>
            <a:spLocks noGrp="1"/>
          </p:cNvSpPr>
          <p:nvPr>
            <p:ph idx="1"/>
          </p:nvPr>
        </p:nvSpPr>
        <p:spPr>
          <a:xfrm>
            <a:off x="990600" y="2057400"/>
            <a:ext cx="6781800" cy="3657600"/>
          </a:xfrm>
        </p:spPr>
        <p:txBody>
          <a:bodyPr/>
          <a:lstStyle/>
          <a:p>
            <a:pPr marL="465138" indent="-465138">
              <a:spcAft>
                <a:spcPts val="1800"/>
              </a:spcAft>
              <a:buNone/>
            </a:pPr>
            <a:r>
              <a:rPr lang="az-Cyrl-AZ" b="1" dirty="0" smtClean="0">
                <a:solidFill>
                  <a:srgbClr val="C00000"/>
                </a:solidFill>
              </a:rPr>
              <a:t>Б.</a:t>
            </a:r>
            <a:r>
              <a:rPr lang="en-US" b="1" dirty="0" smtClean="0">
                <a:solidFill>
                  <a:srgbClr val="C00000"/>
                </a:solidFill>
              </a:rPr>
              <a:t>	</a:t>
            </a:r>
            <a:r>
              <a:rPr lang="az-Cyrl-AZ" b="1" dirty="0" smtClean="0">
                <a:solidFill>
                  <a:srgbClr val="C00000"/>
                </a:solidFill>
              </a:rPr>
              <a:t>Дисциплинарное взыскание</a:t>
            </a:r>
            <a:r>
              <a:rPr lang="en-US" b="1" dirty="0" smtClean="0">
                <a:solidFill>
                  <a:srgbClr val="C00000"/>
                </a:solidFill>
              </a:rPr>
              <a:t/>
            </a:r>
            <a:br>
              <a:rPr lang="en-US" b="1" dirty="0" smtClean="0">
                <a:solidFill>
                  <a:srgbClr val="C00000"/>
                </a:solidFill>
              </a:rPr>
            </a:br>
            <a:r>
              <a:rPr lang="en-US" sz="2400" b="1" dirty="0"/>
              <a:t>Disciplinary action </a:t>
            </a:r>
          </a:p>
          <a:p>
            <a:pPr marL="465138" indent="-465138">
              <a:spcAft>
                <a:spcPts val="1800"/>
              </a:spcAft>
              <a:buNone/>
            </a:pPr>
            <a:r>
              <a:rPr lang="az-Cyrl-AZ" b="1" dirty="0" smtClean="0">
                <a:solidFill>
                  <a:srgbClr val="C00000"/>
                </a:solidFill>
              </a:rPr>
              <a:t>В</a:t>
            </a:r>
            <a:r>
              <a:rPr lang="az-Cyrl-AZ" b="1" dirty="0">
                <a:solidFill>
                  <a:srgbClr val="C00000"/>
                </a:solidFill>
              </a:rPr>
              <a:t>. </a:t>
            </a:r>
            <a:r>
              <a:rPr lang="az-Cyrl-AZ" b="1" dirty="0" smtClean="0">
                <a:solidFill>
                  <a:srgbClr val="C00000"/>
                </a:solidFill>
              </a:rPr>
              <a:t>Наказание</a:t>
            </a:r>
            <a:r>
              <a:rPr lang="en-US" b="1" dirty="0" smtClean="0">
                <a:solidFill>
                  <a:srgbClr val="C00000"/>
                </a:solidFill>
              </a:rPr>
              <a:t/>
            </a:r>
            <a:br>
              <a:rPr lang="en-US" b="1" dirty="0" smtClean="0">
                <a:solidFill>
                  <a:srgbClr val="C00000"/>
                </a:solidFill>
              </a:rPr>
            </a:br>
            <a:r>
              <a:rPr lang="en-US" sz="2400" b="1" dirty="0" smtClean="0"/>
              <a:t>Punishment</a:t>
            </a:r>
            <a:endParaRPr lang="en-US" sz="2400" b="1" dirty="0" smtClean="0">
              <a:solidFill>
                <a:srgbClr val="C00000"/>
              </a:solidFill>
            </a:endParaRPr>
          </a:p>
          <a:p>
            <a:pPr marL="465138" indent="-465138">
              <a:spcAft>
                <a:spcPts val="1800"/>
              </a:spcAft>
              <a:buNone/>
            </a:pPr>
            <a:r>
              <a:rPr lang="az-Cyrl-AZ" b="1" dirty="0" smtClean="0">
                <a:solidFill>
                  <a:srgbClr val="C00000"/>
                </a:solidFill>
              </a:rPr>
              <a:t>Г</a:t>
            </a:r>
            <a:r>
              <a:rPr lang="az-Cyrl-AZ" b="1" dirty="0">
                <a:solidFill>
                  <a:srgbClr val="C00000"/>
                </a:solidFill>
              </a:rPr>
              <a:t>. </a:t>
            </a:r>
            <a:r>
              <a:rPr lang="az-Cyrl-AZ" b="1" dirty="0" smtClean="0">
                <a:solidFill>
                  <a:srgbClr val="C00000"/>
                </a:solidFill>
              </a:rPr>
              <a:t>Месть</a:t>
            </a:r>
            <a:r>
              <a:rPr lang="en-US" b="1" dirty="0" smtClean="0">
                <a:solidFill>
                  <a:srgbClr val="C00000"/>
                </a:solidFill>
              </a:rPr>
              <a:t/>
            </a:r>
            <a:br>
              <a:rPr lang="en-US" b="1" dirty="0" smtClean="0">
                <a:solidFill>
                  <a:srgbClr val="C00000"/>
                </a:solidFill>
              </a:rPr>
            </a:br>
            <a:r>
              <a:rPr lang="en-US" sz="2400" b="1" dirty="0" smtClean="0"/>
              <a:t>Revenge</a:t>
            </a:r>
            <a:endParaRPr lang="az-Cyrl-AZ" sz="2400" b="1" dirty="0">
              <a:solidFill>
                <a:srgbClr val="C00000"/>
              </a:solidFill>
            </a:endParaRPr>
          </a:p>
          <a:p>
            <a:endParaRPr lang="en-US" dirty="0"/>
          </a:p>
        </p:txBody>
      </p:sp>
      <p:pic>
        <p:nvPicPr>
          <p:cNvPr id="4" name="Picture 2" descr="C:\Users\tim.hanson\Desktop\snips, 2116\capture 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9800" y="3048000"/>
            <a:ext cx="2590800" cy="2666999"/>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78</a:t>
            </a:fld>
            <a:endParaRPr lang="en-US"/>
          </a:p>
        </p:txBody>
      </p:sp>
    </p:spTree>
    <p:extLst>
      <p:ext uri="{BB962C8B-B14F-4D97-AF65-F5344CB8AC3E}">
        <p14:creationId xmlns:p14="http://schemas.microsoft.com/office/powerpoint/2010/main" val="39953297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1447800"/>
          </a:xfrm>
        </p:spPr>
        <p:txBody>
          <a:bodyPr/>
          <a:lstStyle/>
          <a:p>
            <a:pPr marL="465138" indent="-465138" algn="l"/>
            <a:r>
              <a:rPr lang="ru-RU" sz="2800" b="1" dirty="0" smtClean="0">
                <a:solidFill>
                  <a:srgbClr val="C00000"/>
                </a:solidFill>
              </a:rPr>
              <a:t>Б</a:t>
            </a:r>
            <a:r>
              <a:rPr lang="ru-RU" sz="2800" b="1" dirty="0">
                <a:solidFill>
                  <a:srgbClr val="C00000"/>
                </a:solidFill>
              </a:rPr>
              <a:t>. </a:t>
            </a:r>
            <a:r>
              <a:rPr lang="en-US" sz="2800" b="1" dirty="0" smtClean="0">
                <a:solidFill>
                  <a:srgbClr val="C00000"/>
                </a:solidFill>
              </a:rPr>
              <a:t>	</a:t>
            </a:r>
            <a:r>
              <a:rPr lang="ru-RU" sz="2800" b="1" dirty="0" smtClean="0">
                <a:solidFill>
                  <a:srgbClr val="C00000"/>
                </a:solidFill>
              </a:rPr>
              <a:t>Результаты </a:t>
            </a:r>
            <a:r>
              <a:rPr lang="ru-RU" sz="2800" b="1" dirty="0">
                <a:solidFill>
                  <a:srgbClr val="C00000"/>
                </a:solidFill>
              </a:rPr>
              <a:t>непослушания твоим </a:t>
            </a:r>
            <a:r>
              <a:rPr lang="ru-RU" sz="2800" b="1" dirty="0" smtClean="0">
                <a:solidFill>
                  <a:srgbClr val="C00000"/>
                </a:solidFill>
              </a:rPr>
              <a:t>лидерам</a:t>
            </a:r>
            <a:r>
              <a:rPr lang="en-US" sz="2800" b="1" dirty="0" smtClean="0">
                <a:solidFill>
                  <a:srgbClr val="C00000"/>
                </a:solidFill>
              </a:rPr>
              <a:t/>
            </a:r>
            <a:br>
              <a:rPr lang="en-US" sz="2800" b="1" dirty="0" smtClean="0">
                <a:solidFill>
                  <a:srgbClr val="C00000"/>
                </a:solidFill>
              </a:rPr>
            </a:br>
            <a:r>
              <a:rPr lang="ru-RU" sz="2400" b="1" dirty="0" smtClean="0"/>
              <a:t>Results </a:t>
            </a:r>
            <a:r>
              <a:rPr lang="ru-RU" sz="2400" b="1" dirty="0"/>
              <a:t>of disobeying your leaders </a:t>
            </a:r>
            <a:r>
              <a:rPr lang="en-US" sz="2400" b="1" dirty="0"/>
              <a:t> </a:t>
            </a:r>
            <a:endParaRPr lang="en-US" sz="2800" b="1" dirty="0">
              <a:solidFill>
                <a:srgbClr val="C00000"/>
              </a:solidFill>
            </a:endParaRPr>
          </a:p>
        </p:txBody>
      </p:sp>
      <p:sp>
        <p:nvSpPr>
          <p:cNvPr id="3" name="Text Placeholder 2"/>
          <p:cNvSpPr>
            <a:spLocks noGrp="1"/>
          </p:cNvSpPr>
          <p:nvPr>
            <p:ph type="body" sz="half" idx="1"/>
          </p:nvPr>
        </p:nvSpPr>
        <p:spPr>
          <a:xfrm>
            <a:off x="990600" y="1524000"/>
            <a:ext cx="6629400" cy="4876800"/>
          </a:xfrm>
        </p:spPr>
        <p:txBody>
          <a:bodyPr/>
          <a:lstStyle/>
          <a:p>
            <a:pPr marL="465138" indent="-465138">
              <a:buNone/>
            </a:pPr>
            <a:r>
              <a:rPr lang="en-US" sz="2800" b="1" dirty="0" smtClean="0"/>
              <a:t>2. 	</a:t>
            </a:r>
            <a:r>
              <a:rPr lang="az-Cyrl-AZ" sz="2800" b="1" dirty="0" smtClean="0">
                <a:solidFill>
                  <a:srgbClr val="C00000"/>
                </a:solidFill>
              </a:rPr>
              <a:t>Каким </a:t>
            </a:r>
            <a:r>
              <a:rPr lang="az-Cyrl-AZ" sz="2800" b="1" dirty="0">
                <a:solidFill>
                  <a:srgbClr val="C00000"/>
                </a:solidFill>
              </a:rPr>
              <a:t>образом послушание влияет на мои отношения с окружающими</a:t>
            </a:r>
            <a:r>
              <a:rPr lang="az-Cyrl-AZ"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How does disobedience affect my relationships with others</a:t>
            </a:r>
            <a:r>
              <a:rPr lang="en-US" sz="2400" b="1" dirty="0" smtClean="0"/>
              <a:t>?</a:t>
            </a:r>
            <a:endParaRPr lang="az-Cyrl-AZ" sz="2400" b="1" dirty="0">
              <a:solidFill>
                <a:srgbClr val="C00000"/>
              </a:solidFill>
            </a:endParaRPr>
          </a:p>
          <a:p>
            <a:pPr marL="793750" indent="-344488">
              <a:spcAft>
                <a:spcPts val="1200"/>
              </a:spcAft>
              <a:buNone/>
            </a:pPr>
            <a:r>
              <a:rPr lang="az-Cyrl-AZ" sz="2800" b="1" dirty="0" smtClean="0"/>
              <a:t>1</a:t>
            </a:r>
            <a:r>
              <a:rPr lang="en-US" sz="2800" b="1" dirty="0" smtClean="0"/>
              <a:t>.	</a:t>
            </a:r>
            <a:r>
              <a:rPr lang="az-Cyrl-AZ" sz="2800" b="1" dirty="0" smtClean="0">
                <a:solidFill>
                  <a:srgbClr val="C00000"/>
                </a:solidFill>
              </a:rPr>
              <a:t>Бог</a:t>
            </a:r>
            <a:r>
              <a:rPr lang="en-US" sz="2800" b="1" dirty="0" smtClean="0">
                <a:solidFill>
                  <a:srgbClr val="C00000"/>
                </a:solidFill>
              </a:rPr>
              <a:t>   </a:t>
            </a:r>
            <a:r>
              <a:rPr lang="en-US" sz="2400" b="1" dirty="0" smtClean="0"/>
              <a:t>God </a:t>
            </a:r>
            <a:endParaRPr lang="en-US" sz="2400" b="1" dirty="0" smtClean="0">
              <a:solidFill>
                <a:srgbClr val="C00000"/>
              </a:solidFill>
            </a:endParaRPr>
          </a:p>
          <a:p>
            <a:pPr marL="793750" indent="-344488">
              <a:spcAft>
                <a:spcPts val="1200"/>
              </a:spcAft>
              <a:buNone/>
            </a:pPr>
            <a:r>
              <a:rPr lang="az-Cyrl-AZ" sz="2800" b="1" dirty="0" smtClean="0"/>
              <a:t>2</a:t>
            </a:r>
            <a:r>
              <a:rPr lang="en-US" sz="2800" b="1" dirty="0" smtClean="0"/>
              <a:t>.	</a:t>
            </a:r>
            <a:r>
              <a:rPr lang="az-Cyrl-AZ" sz="2800" b="1" dirty="0" smtClean="0">
                <a:solidFill>
                  <a:srgbClr val="C00000"/>
                </a:solidFill>
              </a:rPr>
              <a:t>Мои родители </a:t>
            </a:r>
            <a:r>
              <a:rPr lang="az-Cyrl-AZ" sz="2800" b="1" dirty="0">
                <a:solidFill>
                  <a:srgbClr val="C00000"/>
                </a:solidFill>
              </a:rPr>
              <a:t>и </a:t>
            </a:r>
            <a:r>
              <a:rPr lang="az-Cyrl-AZ" sz="2800" b="1" dirty="0" smtClean="0">
                <a:solidFill>
                  <a:srgbClr val="C00000"/>
                </a:solidFill>
              </a:rPr>
              <a:t>семья</a:t>
            </a:r>
            <a:r>
              <a:rPr lang="en-US" sz="2800" b="1" dirty="0" smtClean="0">
                <a:solidFill>
                  <a:srgbClr val="C00000"/>
                </a:solidFill>
              </a:rPr>
              <a:t/>
            </a:r>
            <a:br>
              <a:rPr lang="en-US" sz="2800" b="1" dirty="0" smtClean="0">
                <a:solidFill>
                  <a:srgbClr val="C00000"/>
                </a:solidFill>
              </a:rPr>
            </a:br>
            <a:r>
              <a:rPr lang="en-US" sz="2400" b="1" dirty="0"/>
              <a:t>My parents and family</a:t>
            </a:r>
            <a:endParaRPr lang="en-US" sz="2400" b="1" dirty="0" smtClean="0">
              <a:solidFill>
                <a:srgbClr val="C00000"/>
              </a:solidFill>
            </a:endParaRPr>
          </a:p>
          <a:p>
            <a:pPr marL="793750" indent="-344488">
              <a:spcAft>
                <a:spcPts val="1200"/>
              </a:spcAft>
              <a:buNone/>
            </a:pPr>
            <a:r>
              <a:rPr lang="az-Cyrl-AZ" sz="2800" b="1" dirty="0" smtClean="0"/>
              <a:t>3</a:t>
            </a:r>
            <a:r>
              <a:rPr lang="en-US" sz="2800" b="1" dirty="0" smtClean="0"/>
              <a:t>	</a:t>
            </a:r>
            <a:r>
              <a:rPr lang="az-Cyrl-AZ" sz="2800" b="1" dirty="0" smtClean="0">
                <a:solidFill>
                  <a:srgbClr val="C00000"/>
                </a:solidFill>
              </a:rPr>
              <a:t>Мои </a:t>
            </a:r>
            <a:r>
              <a:rPr lang="az-Cyrl-AZ" sz="2800" b="1" dirty="0">
                <a:solidFill>
                  <a:srgbClr val="C00000"/>
                </a:solidFill>
              </a:rPr>
              <a:t>дети (настоящие </a:t>
            </a:r>
            <a:r>
              <a:rPr lang="en-US" sz="2800" b="1" dirty="0" smtClean="0">
                <a:solidFill>
                  <a:srgbClr val="C00000"/>
                </a:solidFill>
              </a:rPr>
              <a:t/>
            </a:r>
            <a:br>
              <a:rPr lang="en-US" sz="2800" b="1" dirty="0" smtClean="0">
                <a:solidFill>
                  <a:srgbClr val="C00000"/>
                </a:solidFill>
              </a:rPr>
            </a:br>
            <a:r>
              <a:rPr lang="az-Cyrl-AZ" sz="2800" b="1" dirty="0" smtClean="0">
                <a:solidFill>
                  <a:srgbClr val="C00000"/>
                </a:solidFill>
              </a:rPr>
              <a:t>и </a:t>
            </a:r>
            <a:r>
              <a:rPr lang="az-Cyrl-AZ" sz="2800" b="1" dirty="0">
                <a:solidFill>
                  <a:srgbClr val="C00000"/>
                </a:solidFill>
              </a:rPr>
              <a:t>будущие</a:t>
            </a:r>
            <a:r>
              <a:rPr lang="az-Cyrl-AZ"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My children (present &amp; future</a:t>
            </a:r>
            <a:r>
              <a:rPr lang="en-US" sz="2400" b="1" dirty="0" smtClean="0"/>
              <a:t>)</a:t>
            </a:r>
            <a:endParaRPr lang="en-US" sz="2400" dirty="0"/>
          </a:p>
        </p:txBody>
      </p:sp>
      <p:pic>
        <p:nvPicPr>
          <p:cNvPr id="5" name="Picture 2" descr="http://t2.gstatic.com/images?q=tbn:ANd9GcTCX8Qo2e0lNzemz10ssuy6DI80MPj44Q-8cB1NA4UtV2XkI1jj"/>
          <p:cNvPicPr>
            <a:picLocks noGrp="1" noChangeAspect="1" noChangeArrowheads="1"/>
          </p:cNvPicPr>
          <p:nvPr>
            <p:ph type="clipArt" sz="half" idx="2"/>
          </p:nvPr>
        </p:nvPicPr>
        <p:blipFill>
          <a:blip r:embed="rId2"/>
          <a:srcRect/>
          <a:stretch>
            <a:fillRect/>
          </a:stretch>
        </p:blipFill>
        <p:spPr bwMode="auto">
          <a:xfrm>
            <a:off x="7010400" y="3429000"/>
            <a:ext cx="1752600" cy="2438400"/>
          </a:xfrm>
          <a:prstGeom prst="rect">
            <a:avLst/>
          </a:prstGeom>
          <a:noFill/>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96200" cy="609600"/>
          </a:xfrm>
        </p:spPr>
        <p:txBody>
          <a:bodyPr/>
          <a:lstStyle/>
          <a:p>
            <a:r>
              <a:rPr lang="ru-RU" b="1" dirty="0"/>
              <a:t>Согласен-Не согласен</a:t>
            </a:r>
            <a:r>
              <a:rPr lang="en-US" dirty="0" smtClean="0"/>
              <a:t>?</a:t>
            </a:r>
            <a:endParaRPr lang="en-US" dirty="0"/>
          </a:p>
        </p:txBody>
      </p:sp>
      <p:sp>
        <p:nvSpPr>
          <p:cNvPr id="3" name="Text Placeholder 2"/>
          <p:cNvSpPr>
            <a:spLocks noGrp="1"/>
          </p:cNvSpPr>
          <p:nvPr>
            <p:ph type="body" sz="half" idx="1"/>
          </p:nvPr>
        </p:nvSpPr>
        <p:spPr>
          <a:xfrm>
            <a:off x="1066800" y="1143000"/>
            <a:ext cx="7772400" cy="5105400"/>
          </a:xfrm>
        </p:spPr>
        <p:txBody>
          <a:bodyPr/>
          <a:lstStyle/>
          <a:p>
            <a:pPr marL="514350" lvl="0" indent="-514350">
              <a:buFont typeface="+mj-lt"/>
              <a:buAutoNum type="arabicPeriod"/>
            </a:pPr>
            <a:r>
              <a:rPr lang="ru-RU" sz="2400" dirty="0"/>
              <a:t>Все правительства – под Богом.</a:t>
            </a:r>
            <a:endParaRPr lang="en-US" sz="2400" dirty="0"/>
          </a:p>
          <a:p>
            <a:pPr marL="514350" lvl="0" indent="-514350">
              <a:buFont typeface="+mj-lt"/>
              <a:buAutoNum type="arabicPeriod"/>
            </a:pPr>
            <a:r>
              <a:rPr lang="ru-RU" sz="2400" dirty="0"/>
              <a:t>Люди, наделенные властью, являются Божьими слугами, и посланы в твою жизнь для твоего блага.</a:t>
            </a:r>
            <a:endParaRPr lang="en-US" sz="2400" dirty="0"/>
          </a:p>
          <a:p>
            <a:pPr marL="514350" lvl="0" indent="-514350">
              <a:buFont typeface="+mj-lt"/>
              <a:buAutoNum type="arabicPeriod"/>
            </a:pPr>
            <a:r>
              <a:rPr lang="ru-RU" sz="2400" dirty="0"/>
              <a:t>Государственным чиновникам нужно платить. Они служат Богу своей работой.</a:t>
            </a:r>
            <a:endParaRPr lang="en-US" sz="2400" dirty="0"/>
          </a:p>
          <a:p>
            <a:pPr marL="514350" lvl="0" indent="-514350">
              <a:buFont typeface="+mj-lt"/>
              <a:buAutoNum type="arabicPeriod"/>
            </a:pPr>
            <a:r>
              <a:rPr lang="ru-RU" sz="2400" dirty="0"/>
              <a:t>Плати налоги – чтобы было возможно поддерживать законный порядок.</a:t>
            </a:r>
            <a:endParaRPr lang="en-US" sz="2400" dirty="0"/>
          </a:p>
          <a:p>
            <a:pPr marL="514350" lvl="0" indent="-514350">
              <a:buFont typeface="+mj-lt"/>
              <a:buAutoNum type="arabicPeriod"/>
            </a:pPr>
            <a:r>
              <a:rPr lang="ru-RU" sz="2400" dirty="0"/>
              <a:t>Если ты безответственен перед государством – ты безответственен перед Богом.</a:t>
            </a:r>
            <a:endParaRPr lang="en-US" sz="2400" dirty="0"/>
          </a:p>
          <a:p>
            <a:pPr marL="514350" lvl="0" indent="-514350">
              <a:buFont typeface="+mj-lt"/>
              <a:buAutoNum type="arabicPeriod"/>
            </a:pPr>
            <a:r>
              <a:rPr lang="ru-RU" sz="2400" dirty="0"/>
              <a:t>Люди, наделенные властью, не внушают страха тем, кто поступает правильно, но внушают страх тем, кто поступает неправильно.</a:t>
            </a:r>
            <a:endParaRPr lang="en-US" sz="2400" dirty="0"/>
          </a:p>
          <a:p>
            <a:pPr marL="514350" indent="-514350">
              <a:buAutoNum type="arabicPeriod"/>
            </a:pPr>
            <a:endParaRPr lang="en-US" sz="2800"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8</a:t>
            </a:fld>
            <a:endParaRPr lang="en-US"/>
          </a:p>
        </p:txBody>
      </p:sp>
    </p:spTree>
    <p:extLst>
      <p:ext uri="{BB962C8B-B14F-4D97-AF65-F5344CB8AC3E}">
        <p14:creationId xmlns:p14="http://schemas.microsoft.com/office/powerpoint/2010/main" val="2557280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620000" cy="1981200"/>
          </a:xfrm>
        </p:spPr>
        <p:txBody>
          <a:bodyPr/>
          <a:lstStyle/>
          <a:p>
            <a:pPr marL="465138" indent="-465138" algn="l"/>
            <a:r>
              <a:rPr lang="en-US" sz="3200" b="1" dirty="0" smtClean="0">
                <a:solidFill>
                  <a:schemeClr val="tx1"/>
                </a:solidFill>
              </a:rPr>
              <a:t>2.	</a:t>
            </a:r>
            <a:r>
              <a:rPr lang="az-Cyrl-AZ" sz="3200" b="1" dirty="0" smtClean="0">
                <a:solidFill>
                  <a:srgbClr val="C00000"/>
                </a:solidFill>
              </a:rPr>
              <a:t>Каким </a:t>
            </a:r>
            <a:r>
              <a:rPr lang="az-Cyrl-AZ" sz="3200" b="1" dirty="0">
                <a:solidFill>
                  <a:srgbClr val="C00000"/>
                </a:solidFill>
              </a:rPr>
              <a:t>образом послушание влияет на мои отношения с окружающими?</a:t>
            </a:r>
            <a:r>
              <a:rPr lang="az-Cyrl-AZ" sz="3200" dirty="0"/>
              <a:t/>
            </a:r>
            <a:br>
              <a:rPr lang="az-Cyrl-AZ" sz="3200" dirty="0"/>
            </a:br>
            <a:r>
              <a:rPr lang="en-US" sz="2400" b="1" dirty="0" smtClean="0">
                <a:solidFill>
                  <a:schemeClr val="tx1"/>
                </a:solidFill>
              </a:rPr>
              <a:t>How </a:t>
            </a:r>
            <a:r>
              <a:rPr lang="en-US" sz="2400" b="1" dirty="0">
                <a:solidFill>
                  <a:schemeClr val="tx1"/>
                </a:solidFill>
              </a:rPr>
              <a:t>does disobedience affect my relationships with others</a:t>
            </a:r>
            <a:r>
              <a:rPr lang="en-US" sz="2400" b="1" dirty="0" smtClean="0">
                <a:solidFill>
                  <a:schemeClr val="tx1"/>
                </a:solidFill>
              </a:rPr>
              <a:t>?  </a:t>
            </a:r>
            <a:endParaRPr lang="en-US" sz="3600" dirty="0"/>
          </a:p>
        </p:txBody>
      </p:sp>
      <p:sp>
        <p:nvSpPr>
          <p:cNvPr id="3" name="Content Placeholder 2"/>
          <p:cNvSpPr>
            <a:spLocks noGrp="1"/>
          </p:cNvSpPr>
          <p:nvPr>
            <p:ph idx="1"/>
          </p:nvPr>
        </p:nvSpPr>
        <p:spPr>
          <a:xfrm>
            <a:off x="4495800" y="2362200"/>
            <a:ext cx="4343400" cy="3657600"/>
          </a:xfrm>
        </p:spPr>
        <p:txBody>
          <a:bodyPr/>
          <a:lstStyle/>
          <a:p>
            <a:pPr marL="465138" indent="-465138">
              <a:buNone/>
            </a:pPr>
            <a:r>
              <a:rPr lang="en-US" sz="2800" b="1" dirty="0" smtClean="0"/>
              <a:t>4</a:t>
            </a:r>
            <a:r>
              <a:rPr lang="en-US" sz="2800" b="1" dirty="0"/>
              <a:t>. </a:t>
            </a:r>
            <a:r>
              <a:rPr lang="en-US" sz="2800" b="1" dirty="0" smtClean="0"/>
              <a:t>	</a:t>
            </a:r>
            <a:r>
              <a:rPr lang="az-Cyrl-AZ" sz="2800" b="1" dirty="0" smtClean="0">
                <a:solidFill>
                  <a:srgbClr val="C00000"/>
                </a:solidFill>
              </a:rPr>
              <a:t>Мои </a:t>
            </a:r>
            <a:r>
              <a:rPr lang="en-US" sz="2800" b="1" dirty="0" smtClean="0">
                <a:solidFill>
                  <a:srgbClr val="C00000"/>
                </a:solidFill>
              </a:rPr>
              <a:t>  </a:t>
            </a:r>
            <a:r>
              <a:rPr lang="az-Cyrl-AZ" sz="2800" b="1" dirty="0" smtClean="0">
                <a:solidFill>
                  <a:srgbClr val="C00000"/>
                </a:solidFill>
              </a:rPr>
              <a:t>друзья</a:t>
            </a:r>
            <a:r>
              <a:rPr lang="en-US" sz="2800" b="1" dirty="0" smtClean="0">
                <a:solidFill>
                  <a:srgbClr val="C00000"/>
                </a:solidFill>
              </a:rPr>
              <a:t/>
            </a:r>
            <a:br>
              <a:rPr lang="en-US" sz="2800" b="1" dirty="0" smtClean="0">
                <a:solidFill>
                  <a:srgbClr val="C00000"/>
                </a:solidFill>
              </a:rPr>
            </a:br>
            <a:r>
              <a:rPr lang="en-US" sz="2400" b="1" dirty="0"/>
              <a:t>My friends</a:t>
            </a:r>
            <a:endParaRPr lang="az-Cyrl-AZ" sz="2400" b="1" dirty="0">
              <a:solidFill>
                <a:srgbClr val="C00000"/>
              </a:solidFill>
            </a:endParaRPr>
          </a:p>
          <a:p>
            <a:pPr marL="465138" indent="-465138">
              <a:buNone/>
            </a:pPr>
            <a:r>
              <a:rPr lang="az-Cyrl-AZ" sz="2800" b="1" dirty="0" smtClean="0"/>
              <a:t>5</a:t>
            </a:r>
            <a:r>
              <a:rPr lang="az-Cyrl-AZ" sz="2800" b="1" dirty="0"/>
              <a:t>. </a:t>
            </a:r>
            <a:r>
              <a:rPr lang="en-US" sz="2800" b="1" dirty="0" smtClean="0"/>
              <a:t>	</a:t>
            </a:r>
            <a:r>
              <a:rPr lang="az-Cyrl-AZ" sz="2800" b="1" dirty="0" smtClean="0">
                <a:solidFill>
                  <a:srgbClr val="C00000"/>
                </a:solidFill>
              </a:rPr>
              <a:t>Те</a:t>
            </a:r>
            <a:r>
              <a:rPr lang="az-Cyrl-AZ" sz="2800" b="1" dirty="0">
                <a:solidFill>
                  <a:srgbClr val="C00000"/>
                </a:solidFill>
              </a:rPr>
              <a:t>, </a:t>
            </a:r>
            <a:r>
              <a:rPr lang="en-US" sz="2800" b="1" dirty="0" smtClean="0">
                <a:solidFill>
                  <a:srgbClr val="C00000"/>
                </a:solidFill>
              </a:rPr>
              <a:t> </a:t>
            </a:r>
            <a:r>
              <a:rPr lang="az-Cyrl-AZ" sz="2800" b="1" dirty="0" smtClean="0">
                <a:solidFill>
                  <a:srgbClr val="C00000"/>
                </a:solidFill>
              </a:rPr>
              <a:t>с </a:t>
            </a:r>
            <a:r>
              <a:rPr lang="az-Cyrl-AZ" sz="2800" b="1" dirty="0">
                <a:solidFill>
                  <a:srgbClr val="C00000"/>
                </a:solidFill>
              </a:rPr>
              <a:t>кем я </a:t>
            </a:r>
            <a:r>
              <a:rPr lang="az-Cyrl-AZ" sz="2800" b="1" dirty="0" smtClean="0">
                <a:solidFill>
                  <a:srgbClr val="C00000"/>
                </a:solidFill>
              </a:rPr>
              <a:t>работаю</a:t>
            </a:r>
            <a:r>
              <a:rPr lang="en-US" sz="2800" b="1" dirty="0" smtClean="0">
                <a:solidFill>
                  <a:srgbClr val="C00000"/>
                </a:solidFill>
              </a:rPr>
              <a:t/>
            </a:r>
            <a:br>
              <a:rPr lang="en-US" sz="2800" b="1" dirty="0" smtClean="0">
                <a:solidFill>
                  <a:srgbClr val="C00000"/>
                </a:solidFill>
              </a:rPr>
            </a:br>
            <a:r>
              <a:rPr lang="en-US" sz="2400" b="1" dirty="0"/>
              <a:t>Those I work with</a:t>
            </a:r>
            <a:endParaRPr lang="az-Cyrl-AZ" sz="2400" b="1" dirty="0">
              <a:solidFill>
                <a:srgbClr val="C00000"/>
              </a:solidFill>
            </a:endParaRPr>
          </a:p>
          <a:p>
            <a:pPr marL="465138" indent="-465138">
              <a:buNone/>
            </a:pPr>
            <a:r>
              <a:rPr lang="az-Cyrl-AZ" sz="2800" b="1" dirty="0" smtClean="0"/>
              <a:t>6</a:t>
            </a:r>
            <a:r>
              <a:rPr lang="az-Cyrl-AZ" sz="2800" b="1" dirty="0" smtClean="0"/>
              <a:t>.</a:t>
            </a:r>
            <a:r>
              <a:rPr lang="en-US" sz="2800" b="1" dirty="0" smtClean="0"/>
              <a:t> 	</a:t>
            </a:r>
            <a:r>
              <a:rPr lang="az-Cyrl-AZ" sz="2800" b="1" dirty="0" smtClean="0">
                <a:solidFill>
                  <a:srgbClr val="C00000"/>
                </a:solidFill>
              </a:rPr>
              <a:t>Другие </a:t>
            </a:r>
            <a:r>
              <a:rPr lang="az-Cyrl-AZ" sz="2800" b="1" dirty="0">
                <a:solidFill>
                  <a:srgbClr val="C00000"/>
                </a:solidFill>
              </a:rPr>
              <a:t>люди, живущие рядом со </a:t>
            </a:r>
            <a:r>
              <a:rPr lang="az-Cyrl-AZ" sz="2800" b="1" dirty="0" smtClean="0">
                <a:solidFill>
                  <a:srgbClr val="C00000"/>
                </a:solidFill>
              </a:rPr>
              <a:t>мной</a:t>
            </a:r>
            <a:r>
              <a:rPr lang="en-US" sz="2800" b="1" dirty="0" smtClean="0">
                <a:solidFill>
                  <a:srgbClr val="C00000"/>
                </a:solidFill>
              </a:rPr>
              <a:t/>
            </a:r>
            <a:br>
              <a:rPr lang="en-US" sz="2800" b="1" dirty="0" smtClean="0">
                <a:solidFill>
                  <a:srgbClr val="C00000"/>
                </a:solidFill>
              </a:rPr>
            </a:br>
            <a:r>
              <a:rPr lang="en-US" sz="2400" b="1" dirty="0"/>
              <a:t>Other people living around me</a:t>
            </a:r>
            <a:endParaRPr lang="en-US" sz="2400" b="1" dirty="0">
              <a:solidFill>
                <a:srgbClr val="C00000"/>
              </a:solidFill>
            </a:endParaRPr>
          </a:p>
        </p:txBody>
      </p:sp>
      <p:pic>
        <p:nvPicPr>
          <p:cNvPr id="13314" name="Picture 2" descr="C:\Users\tim.hanson\Desktop\snips, 2116\new 1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2652623"/>
            <a:ext cx="2865114"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80</a:t>
            </a:fld>
            <a:endParaRPr lang="en-US"/>
          </a:p>
        </p:txBody>
      </p:sp>
    </p:spTree>
    <p:extLst>
      <p:ext uri="{BB962C8B-B14F-4D97-AF65-F5344CB8AC3E}">
        <p14:creationId xmlns:p14="http://schemas.microsoft.com/office/powerpoint/2010/main" val="23578061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1447800"/>
          </a:xfrm>
        </p:spPr>
        <p:txBody>
          <a:bodyPr/>
          <a:lstStyle/>
          <a:p>
            <a:pPr marL="465138" indent="-465138" algn="l"/>
            <a:r>
              <a:rPr lang="ru-RU" sz="2800" b="1" dirty="0" smtClean="0">
                <a:solidFill>
                  <a:srgbClr val="C00000"/>
                </a:solidFill>
              </a:rPr>
              <a:t>Б.</a:t>
            </a:r>
            <a:r>
              <a:rPr lang="en-US" sz="2800" b="1" dirty="0" smtClean="0">
                <a:solidFill>
                  <a:srgbClr val="C00000"/>
                </a:solidFill>
              </a:rPr>
              <a:t>	</a:t>
            </a:r>
            <a:r>
              <a:rPr lang="ru-RU" sz="2800" b="1" dirty="0" smtClean="0">
                <a:solidFill>
                  <a:srgbClr val="C00000"/>
                </a:solidFill>
              </a:rPr>
              <a:t>Результаты </a:t>
            </a:r>
            <a:r>
              <a:rPr lang="ru-RU" sz="2800" b="1" dirty="0">
                <a:solidFill>
                  <a:srgbClr val="C00000"/>
                </a:solidFill>
              </a:rPr>
              <a:t>непослушания твоим </a:t>
            </a:r>
            <a:r>
              <a:rPr lang="ru-RU" sz="2800" b="1" dirty="0" smtClean="0">
                <a:solidFill>
                  <a:srgbClr val="C00000"/>
                </a:solidFill>
              </a:rPr>
              <a:t>лидерам</a:t>
            </a:r>
            <a:r>
              <a:rPr lang="en-US" sz="2800" b="1" dirty="0" smtClean="0">
                <a:solidFill>
                  <a:srgbClr val="C00000"/>
                </a:solidFill>
              </a:rPr>
              <a:t/>
            </a:r>
            <a:br>
              <a:rPr lang="en-US" sz="2800" b="1" dirty="0" smtClean="0">
                <a:solidFill>
                  <a:srgbClr val="C00000"/>
                </a:solidFill>
              </a:rPr>
            </a:br>
            <a:r>
              <a:rPr lang="ru-RU" sz="2400" b="1" dirty="0" smtClean="0"/>
              <a:t>Results </a:t>
            </a:r>
            <a:r>
              <a:rPr lang="ru-RU" sz="2400" b="1" dirty="0"/>
              <a:t>of disobeying your </a:t>
            </a:r>
            <a:r>
              <a:rPr lang="ru-RU" sz="2400" b="1" dirty="0" smtClean="0"/>
              <a:t>leaders</a:t>
            </a:r>
            <a:endParaRPr lang="en-US" sz="3200" b="1" dirty="0">
              <a:solidFill>
                <a:srgbClr val="C00000"/>
              </a:solidFill>
            </a:endParaRPr>
          </a:p>
        </p:txBody>
      </p:sp>
      <p:sp>
        <p:nvSpPr>
          <p:cNvPr id="3" name="Text Placeholder 2"/>
          <p:cNvSpPr>
            <a:spLocks noGrp="1"/>
          </p:cNvSpPr>
          <p:nvPr>
            <p:ph type="body" sz="half" idx="1"/>
          </p:nvPr>
        </p:nvSpPr>
        <p:spPr>
          <a:xfrm>
            <a:off x="914400" y="1600200"/>
            <a:ext cx="6096000" cy="4724400"/>
          </a:xfrm>
        </p:spPr>
        <p:txBody>
          <a:bodyPr/>
          <a:lstStyle/>
          <a:p>
            <a:pPr marL="465138" indent="-465138">
              <a:spcAft>
                <a:spcPts val="1800"/>
              </a:spcAft>
              <a:buNone/>
            </a:pPr>
            <a:r>
              <a:rPr lang="en-US" b="1" dirty="0" smtClean="0"/>
              <a:t>3.	</a:t>
            </a:r>
            <a:r>
              <a:rPr lang="ru-RU" b="1" dirty="0" smtClean="0">
                <a:solidFill>
                  <a:srgbClr val="C00000"/>
                </a:solidFill>
              </a:rPr>
              <a:t>Как </a:t>
            </a:r>
            <a:r>
              <a:rPr lang="ru-RU" b="1" dirty="0">
                <a:solidFill>
                  <a:srgbClr val="C00000"/>
                </a:solidFill>
              </a:rPr>
              <a:t>Бог видит непослушание</a:t>
            </a:r>
            <a:r>
              <a:rPr lang="ru-RU" b="1" dirty="0" smtClean="0">
                <a:solidFill>
                  <a:srgbClr val="C00000"/>
                </a:solidFill>
              </a:rPr>
              <a:t>?</a:t>
            </a:r>
            <a:r>
              <a:rPr lang="en-US" b="1" dirty="0" smtClean="0">
                <a:solidFill>
                  <a:srgbClr val="C00000"/>
                </a:solidFill>
              </a:rPr>
              <a:t/>
            </a:r>
            <a:br>
              <a:rPr lang="en-US" b="1" dirty="0" smtClean="0">
                <a:solidFill>
                  <a:srgbClr val="C00000"/>
                </a:solidFill>
              </a:rPr>
            </a:br>
            <a:r>
              <a:rPr lang="en-US" sz="2400" b="1" dirty="0"/>
              <a:t>How does God view disobedience?</a:t>
            </a:r>
            <a:endParaRPr lang="en-US" sz="2400" b="1" dirty="0" smtClean="0">
              <a:solidFill>
                <a:srgbClr val="C00000"/>
              </a:solidFill>
            </a:endParaRPr>
          </a:p>
          <a:p>
            <a:pPr marL="793750" indent="-328613">
              <a:spcAft>
                <a:spcPts val="1800"/>
              </a:spcAft>
              <a:buNone/>
            </a:pPr>
            <a:r>
              <a:rPr lang="en-US" sz="2800" b="1" dirty="0" smtClean="0"/>
              <a:t>1.	</a:t>
            </a:r>
            <a:r>
              <a:rPr lang="az-Cyrl-AZ" sz="2800" b="1" dirty="0" smtClean="0">
                <a:solidFill>
                  <a:srgbClr val="C00000"/>
                </a:solidFill>
              </a:rPr>
              <a:t>Бытие 39</a:t>
            </a:r>
            <a:r>
              <a:rPr lang="en-US" sz="2800" b="1" dirty="0" smtClean="0">
                <a:solidFill>
                  <a:srgbClr val="C00000"/>
                </a:solidFill>
              </a:rPr>
              <a:t>   </a:t>
            </a:r>
            <a:r>
              <a:rPr lang="en-US" sz="2400" b="1" dirty="0" smtClean="0"/>
              <a:t>Genesis </a:t>
            </a:r>
            <a:r>
              <a:rPr lang="en-US" sz="2400" b="1" dirty="0"/>
              <a:t>39 </a:t>
            </a:r>
            <a:endParaRPr lang="en-US" sz="2800" b="1" dirty="0" smtClean="0">
              <a:solidFill>
                <a:srgbClr val="C00000"/>
              </a:solidFill>
            </a:endParaRPr>
          </a:p>
          <a:p>
            <a:pPr marL="793750" indent="-328613">
              <a:spcAft>
                <a:spcPts val="1800"/>
              </a:spcAft>
              <a:buNone/>
            </a:pPr>
            <a:r>
              <a:rPr lang="en-US" sz="2800" b="1" dirty="0" smtClean="0"/>
              <a:t>2</a:t>
            </a:r>
            <a:r>
              <a:rPr lang="en-US" sz="2800" b="1" dirty="0" smtClean="0"/>
              <a:t>.	</a:t>
            </a:r>
            <a:r>
              <a:rPr lang="ru-RU" sz="2800" b="1" dirty="0" smtClean="0">
                <a:solidFill>
                  <a:srgbClr val="C00000"/>
                </a:solidFill>
              </a:rPr>
              <a:t>1 </a:t>
            </a:r>
            <a:r>
              <a:rPr lang="ru-RU" sz="2800" b="1" dirty="0">
                <a:solidFill>
                  <a:srgbClr val="C00000"/>
                </a:solidFill>
              </a:rPr>
              <a:t>Царств 13 и </a:t>
            </a:r>
            <a:r>
              <a:rPr lang="ru-RU" sz="2800" b="1" dirty="0" smtClean="0">
                <a:solidFill>
                  <a:srgbClr val="C00000"/>
                </a:solidFill>
              </a:rPr>
              <a:t>14</a:t>
            </a:r>
            <a:r>
              <a:rPr lang="en-US" sz="2800" b="1" dirty="0" smtClean="0">
                <a:solidFill>
                  <a:srgbClr val="C00000"/>
                </a:solidFill>
              </a:rPr>
              <a:t>  </a:t>
            </a:r>
            <a:r>
              <a:rPr lang="en-US" sz="2400" b="1" dirty="0" smtClean="0"/>
              <a:t>1 </a:t>
            </a:r>
            <a:r>
              <a:rPr lang="en-US" sz="2400" b="1" dirty="0"/>
              <a:t>Samuel 13&amp;14 </a:t>
            </a:r>
            <a:endParaRPr lang="en-US" sz="2400" b="1" dirty="0" smtClean="0">
              <a:solidFill>
                <a:srgbClr val="C00000"/>
              </a:solidFill>
            </a:endParaRPr>
          </a:p>
          <a:p>
            <a:pPr marL="793750" indent="-328613">
              <a:spcAft>
                <a:spcPts val="1800"/>
              </a:spcAft>
              <a:buNone/>
            </a:pPr>
            <a:r>
              <a:rPr lang="en-US" sz="2800" b="1" dirty="0" smtClean="0"/>
              <a:t>3</a:t>
            </a:r>
            <a:r>
              <a:rPr lang="en-US" sz="2800" b="1" dirty="0" smtClean="0"/>
              <a:t>.	</a:t>
            </a:r>
            <a:r>
              <a:rPr lang="az-Cyrl-AZ" sz="2800" b="1" dirty="0" smtClean="0">
                <a:solidFill>
                  <a:srgbClr val="C00000"/>
                </a:solidFill>
              </a:rPr>
              <a:t>Притчи </a:t>
            </a:r>
            <a:r>
              <a:rPr lang="az-Cyrl-AZ" sz="2800" b="1" dirty="0">
                <a:solidFill>
                  <a:srgbClr val="C00000"/>
                </a:solidFill>
              </a:rPr>
              <a:t>13:13</a:t>
            </a:r>
            <a:r>
              <a:rPr lang="en-US" sz="2800" b="1" dirty="0" smtClean="0">
                <a:solidFill>
                  <a:srgbClr val="C00000"/>
                </a:solidFill>
              </a:rPr>
              <a:t> </a:t>
            </a:r>
            <a:r>
              <a:rPr lang="en-US" sz="2800" b="1" dirty="0" smtClean="0">
                <a:solidFill>
                  <a:srgbClr val="C00000"/>
                </a:solidFill>
              </a:rPr>
              <a:t>  </a:t>
            </a:r>
            <a:r>
              <a:rPr lang="en-US" sz="2400" b="1" dirty="0" smtClean="0"/>
              <a:t>Proverbs </a:t>
            </a:r>
            <a:r>
              <a:rPr lang="en-US" sz="2400" b="1" dirty="0"/>
              <a:t>13:13 </a:t>
            </a:r>
            <a:endParaRPr lang="en-US" sz="2400" b="1" dirty="0" smtClean="0">
              <a:solidFill>
                <a:srgbClr val="C00000"/>
              </a:solidFill>
            </a:endParaRPr>
          </a:p>
          <a:p>
            <a:pPr marL="793750" indent="-328613">
              <a:spcAft>
                <a:spcPts val="1800"/>
              </a:spcAft>
              <a:buNone/>
            </a:pPr>
            <a:r>
              <a:rPr lang="en-US" sz="2800" b="1" dirty="0" smtClean="0"/>
              <a:t>4</a:t>
            </a:r>
            <a:r>
              <a:rPr lang="en-US" sz="2800" b="1" dirty="0" smtClean="0"/>
              <a:t>.	</a:t>
            </a:r>
            <a:r>
              <a:rPr lang="az-Cyrl-AZ" sz="2800" b="1" dirty="0" smtClean="0">
                <a:solidFill>
                  <a:srgbClr val="C00000"/>
                </a:solidFill>
              </a:rPr>
              <a:t>Притчи 5:12-14</a:t>
            </a:r>
            <a:r>
              <a:rPr lang="en-US" sz="2800" b="1" dirty="0" smtClean="0">
                <a:solidFill>
                  <a:srgbClr val="C00000"/>
                </a:solidFill>
              </a:rPr>
              <a:t>   </a:t>
            </a:r>
            <a:r>
              <a:rPr lang="en-US" sz="2400" b="1" dirty="0" smtClean="0"/>
              <a:t>Proverbs </a:t>
            </a:r>
            <a:r>
              <a:rPr lang="en-US" sz="2400" b="1" dirty="0"/>
              <a:t>5:12-14 </a:t>
            </a:r>
            <a:endParaRPr lang="en-US" sz="2800" b="1" dirty="0" smtClean="0">
              <a:solidFill>
                <a:srgbClr val="C00000"/>
              </a:solidFill>
            </a:endParaRPr>
          </a:p>
        </p:txBody>
      </p:sp>
      <p:pic>
        <p:nvPicPr>
          <p:cNvPr id="87042" name="Picture 2" descr="http://t0.gstatic.com/images?q=tbn:ANd9GcTZW1xTpyAgFxWBdUdJQ1OsbhKxaP5sfygMf4rxWORKRfPygml7"/>
          <p:cNvPicPr>
            <a:picLocks noGrp="1" noChangeAspect="1" noChangeArrowheads="1"/>
          </p:cNvPicPr>
          <p:nvPr>
            <p:ph type="clipArt" sz="half" idx="2"/>
          </p:nvPr>
        </p:nvPicPr>
        <p:blipFill>
          <a:blip r:embed="rId2"/>
          <a:srcRect/>
          <a:stretch>
            <a:fillRect/>
          </a:stretch>
        </p:blipFill>
        <p:spPr bwMode="auto">
          <a:xfrm>
            <a:off x="6934200" y="2819400"/>
            <a:ext cx="1909864" cy="2362200"/>
          </a:xfrm>
          <a:prstGeom prst="rect">
            <a:avLst/>
          </a:prstGeom>
          <a:noFill/>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20000" cy="1447800"/>
          </a:xfrm>
        </p:spPr>
        <p:txBody>
          <a:bodyPr/>
          <a:lstStyle/>
          <a:p>
            <a:r>
              <a:rPr lang="az-Cyrl-AZ" sz="3200" b="1" dirty="0" smtClean="0">
                <a:solidFill>
                  <a:srgbClr val="C00000"/>
                </a:solidFill>
              </a:rPr>
              <a:t>Как </a:t>
            </a:r>
            <a:r>
              <a:rPr lang="az-Cyrl-AZ" sz="3200" b="1" dirty="0">
                <a:solidFill>
                  <a:srgbClr val="C00000"/>
                </a:solidFill>
              </a:rPr>
              <a:t>Бог видит непослушание</a:t>
            </a:r>
            <a:r>
              <a:rPr lang="az-Cyrl-AZ" sz="3200" b="1" dirty="0" smtClean="0">
                <a:solidFill>
                  <a:srgbClr val="C00000"/>
                </a:solidFill>
              </a:rPr>
              <a:t>?</a:t>
            </a:r>
            <a:r>
              <a:rPr lang="en-US" sz="3200" b="1" dirty="0" smtClean="0">
                <a:solidFill>
                  <a:srgbClr val="C00000"/>
                </a:solidFill>
              </a:rPr>
              <a:t/>
            </a:r>
            <a:br>
              <a:rPr lang="en-US" sz="3200" b="1" dirty="0" smtClean="0">
                <a:solidFill>
                  <a:srgbClr val="C00000"/>
                </a:solidFill>
              </a:rPr>
            </a:br>
            <a:r>
              <a:rPr lang="en-US" sz="2400" b="1" dirty="0"/>
              <a:t>How does God view disobedience</a:t>
            </a:r>
            <a:r>
              <a:rPr lang="en-US" sz="2400" b="1" dirty="0" smtClean="0"/>
              <a:t>?</a:t>
            </a:r>
            <a:endParaRPr lang="en-US" sz="2400" dirty="0"/>
          </a:p>
        </p:txBody>
      </p:sp>
      <p:sp>
        <p:nvSpPr>
          <p:cNvPr id="3" name="Content Placeholder 2"/>
          <p:cNvSpPr>
            <a:spLocks noGrp="1"/>
          </p:cNvSpPr>
          <p:nvPr>
            <p:ph idx="1"/>
          </p:nvPr>
        </p:nvSpPr>
        <p:spPr>
          <a:xfrm>
            <a:off x="1066800" y="1828800"/>
            <a:ext cx="7620000" cy="4038600"/>
          </a:xfrm>
        </p:spPr>
        <p:txBody>
          <a:bodyPr/>
          <a:lstStyle/>
          <a:p>
            <a:pPr marL="465138" indent="-465138">
              <a:spcAft>
                <a:spcPts val="1800"/>
              </a:spcAft>
              <a:buAutoNum type="arabicPeriod" startAt="5"/>
            </a:pPr>
            <a:r>
              <a:rPr lang="az-Cyrl-AZ" sz="2800" b="1" dirty="0" smtClean="0">
                <a:solidFill>
                  <a:srgbClr val="C00000"/>
                </a:solidFill>
              </a:rPr>
              <a:t>Притчи 15:9-10</a:t>
            </a:r>
            <a:r>
              <a:rPr lang="en-US" sz="2800" b="1" dirty="0" smtClean="0">
                <a:solidFill>
                  <a:srgbClr val="C00000"/>
                </a:solidFill>
              </a:rPr>
              <a:t>    </a:t>
            </a:r>
            <a:r>
              <a:rPr lang="en-US" sz="2400" b="1" dirty="0" smtClean="0"/>
              <a:t>Proverbs </a:t>
            </a:r>
            <a:r>
              <a:rPr lang="en-US" sz="2400" b="1" dirty="0"/>
              <a:t>15:9-10</a:t>
            </a:r>
            <a:endParaRPr lang="en-US" sz="2400" b="1" dirty="0" smtClean="0">
              <a:solidFill>
                <a:srgbClr val="C00000"/>
              </a:solidFill>
            </a:endParaRPr>
          </a:p>
          <a:p>
            <a:pPr marL="465138" indent="-465138">
              <a:spcAft>
                <a:spcPts val="1800"/>
              </a:spcAft>
              <a:buAutoNum type="arabicPeriod" startAt="5"/>
            </a:pPr>
            <a:r>
              <a:rPr lang="az-Cyrl-AZ" sz="2800" b="1" dirty="0" smtClean="0">
                <a:solidFill>
                  <a:srgbClr val="C00000"/>
                </a:solidFill>
              </a:rPr>
              <a:t>Деяния 5:17-41</a:t>
            </a:r>
            <a:r>
              <a:rPr lang="en-US" sz="2800" b="1" dirty="0" smtClean="0">
                <a:solidFill>
                  <a:srgbClr val="C00000"/>
                </a:solidFill>
              </a:rPr>
              <a:t>    </a:t>
            </a:r>
            <a:r>
              <a:rPr lang="en-US" sz="2400" b="1" dirty="0" smtClean="0"/>
              <a:t>Acts 5:17-41</a:t>
            </a:r>
            <a:endParaRPr lang="en-US" sz="2400" b="1" dirty="0">
              <a:solidFill>
                <a:srgbClr val="C00000"/>
              </a:solidFill>
            </a:endParaRPr>
          </a:p>
          <a:p>
            <a:pPr marL="465138" indent="-465138">
              <a:spcAft>
                <a:spcPts val="1800"/>
              </a:spcAft>
              <a:buAutoNum type="arabicPeriod" startAt="5"/>
            </a:pPr>
            <a:r>
              <a:rPr lang="az-Cyrl-AZ" sz="2800" b="1" dirty="0" smtClean="0">
                <a:solidFill>
                  <a:srgbClr val="C00000"/>
                </a:solidFill>
              </a:rPr>
              <a:t>Римлянам 13:1-6</a:t>
            </a:r>
            <a:r>
              <a:rPr lang="en-US" sz="2800" b="1" dirty="0" smtClean="0">
                <a:solidFill>
                  <a:srgbClr val="C00000"/>
                </a:solidFill>
              </a:rPr>
              <a:t>    </a:t>
            </a:r>
            <a:r>
              <a:rPr lang="en-US" sz="2400" b="1" dirty="0" smtClean="0"/>
              <a:t>Romans 13:1-6</a:t>
            </a:r>
            <a:endParaRPr lang="en-US" sz="2800" b="1" dirty="0">
              <a:solidFill>
                <a:srgbClr val="C00000"/>
              </a:solidFill>
            </a:endParaRPr>
          </a:p>
          <a:p>
            <a:pPr marL="465138" indent="-465138">
              <a:spcAft>
                <a:spcPts val="1800"/>
              </a:spcAft>
              <a:buAutoNum type="arabicPeriod" startAt="5"/>
            </a:pPr>
            <a:r>
              <a:rPr lang="az-Cyrl-AZ" sz="2800" b="1" dirty="0" smtClean="0">
                <a:solidFill>
                  <a:srgbClr val="C00000"/>
                </a:solidFill>
              </a:rPr>
              <a:t>2 </a:t>
            </a:r>
            <a:r>
              <a:rPr lang="az-Cyrl-AZ" sz="2800" b="1" dirty="0">
                <a:solidFill>
                  <a:srgbClr val="C00000"/>
                </a:solidFill>
              </a:rPr>
              <a:t>Коринфянам </a:t>
            </a:r>
            <a:r>
              <a:rPr lang="az-Cyrl-AZ" sz="2800" b="1" dirty="0" smtClean="0">
                <a:solidFill>
                  <a:srgbClr val="C00000"/>
                </a:solidFill>
              </a:rPr>
              <a:t>10:6</a:t>
            </a:r>
            <a:r>
              <a:rPr lang="en-US" sz="2800" b="1" dirty="0" smtClean="0">
                <a:solidFill>
                  <a:srgbClr val="C00000"/>
                </a:solidFill>
              </a:rPr>
              <a:t>   </a:t>
            </a:r>
            <a:r>
              <a:rPr lang="en-US" sz="2400" b="1" dirty="0" smtClean="0"/>
              <a:t>2 </a:t>
            </a:r>
            <a:r>
              <a:rPr lang="en-US" sz="2400" b="1" dirty="0"/>
              <a:t>Corinthians </a:t>
            </a:r>
            <a:r>
              <a:rPr lang="en-US" sz="2400" b="1" dirty="0" smtClean="0"/>
              <a:t>10:6</a:t>
            </a:r>
            <a:endParaRPr lang="en-US" sz="2400" b="1" dirty="0">
              <a:solidFill>
                <a:srgbClr val="C00000"/>
              </a:solidFill>
            </a:endParaRPr>
          </a:p>
          <a:p>
            <a:pPr marL="465138" indent="-465138">
              <a:spcAft>
                <a:spcPts val="1800"/>
              </a:spcAft>
              <a:buAutoNum type="arabicPeriod" startAt="5"/>
            </a:pPr>
            <a:r>
              <a:rPr lang="az-Cyrl-AZ" sz="2800" b="1" dirty="0" smtClean="0">
                <a:solidFill>
                  <a:srgbClr val="C00000"/>
                </a:solidFill>
              </a:rPr>
              <a:t>1 </a:t>
            </a:r>
            <a:r>
              <a:rPr lang="az-Cyrl-AZ" sz="2800" b="1" dirty="0">
                <a:solidFill>
                  <a:srgbClr val="C00000"/>
                </a:solidFill>
              </a:rPr>
              <a:t>Петра </a:t>
            </a:r>
            <a:r>
              <a:rPr lang="az-Cyrl-AZ" sz="2800" b="1" dirty="0" smtClean="0">
                <a:solidFill>
                  <a:srgbClr val="C00000"/>
                </a:solidFill>
              </a:rPr>
              <a:t>2:13-17</a:t>
            </a:r>
            <a:r>
              <a:rPr lang="en-US" sz="2800" b="1" dirty="0" smtClean="0">
                <a:solidFill>
                  <a:srgbClr val="C00000"/>
                </a:solidFill>
              </a:rPr>
              <a:t>     </a:t>
            </a:r>
            <a:r>
              <a:rPr lang="en-US" sz="2400" b="1" dirty="0" smtClean="0"/>
              <a:t>1 </a:t>
            </a:r>
            <a:r>
              <a:rPr lang="en-US" sz="2400" b="1" dirty="0"/>
              <a:t>Peter </a:t>
            </a:r>
            <a:r>
              <a:rPr lang="en-US" sz="2400" b="1" dirty="0" smtClean="0"/>
              <a:t>2:13-17</a:t>
            </a:r>
            <a:endParaRPr lang="en-US" sz="2800" b="1" dirty="0">
              <a:solidFill>
                <a:srgbClr val="C00000"/>
              </a:solidFill>
            </a:endParaRPr>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82</a:t>
            </a:fld>
            <a:endParaRPr lang="en-US"/>
          </a:p>
        </p:txBody>
      </p:sp>
    </p:spTree>
    <p:extLst>
      <p:ext uri="{BB962C8B-B14F-4D97-AF65-F5344CB8AC3E}">
        <p14:creationId xmlns:p14="http://schemas.microsoft.com/office/powerpoint/2010/main" val="7606112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2895600"/>
          </a:xfrm>
        </p:spPr>
        <p:txBody>
          <a:bodyPr/>
          <a:lstStyle/>
          <a:p>
            <a:pPr marL="465138" indent="-465138" algn="l"/>
            <a:r>
              <a:rPr lang="ru-RU" sz="2800" b="1" dirty="0" smtClean="0">
                <a:solidFill>
                  <a:srgbClr val="C00000"/>
                </a:solidFill>
              </a:rPr>
              <a:t>Б.</a:t>
            </a:r>
            <a:r>
              <a:rPr lang="en-US" sz="2800" b="1" dirty="0" smtClean="0">
                <a:solidFill>
                  <a:srgbClr val="C00000"/>
                </a:solidFill>
              </a:rPr>
              <a:t>	</a:t>
            </a:r>
            <a:r>
              <a:rPr lang="ru-RU" sz="2800" b="1" dirty="0" smtClean="0">
                <a:solidFill>
                  <a:srgbClr val="C00000"/>
                </a:solidFill>
              </a:rPr>
              <a:t>Результаты </a:t>
            </a:r>
            <a:r>
              <a:rPr lang="ru-RU" sz="2800" b="1" dirty="0">
                <a:solidFill>
                  <a:srgbClr val="C00000"/>
                </a:solidFill>
              </a:rPr>
              <a:t>непослушания твоим </a:t>
            </a:r>
            <a:r>
              <a:rPr lang="ru-RU" sz="2800" b="1" dirty="0" smtClean="0">
                <a:solidFill>
                  <a:srgbClr val="C00000"/>
                </a:solidFill>
              </a:rPr>
              <a:t>лидерам</a:t>
            </a:r>
            <a:r>
              <a:rPr lang="en-US" sz="2800" b="1" dirty="0" smtClean="0">
                <a:solidFill>
                  <a:srgbClr val="C00000"/>
                </a:solidFill>
              </a:rPr>
              <a:t/>
            </a:r>
            <a:br>
              <a:rPr lang="en-US" sz="2800" b="1" dirty="0" smtClean="0">
                <a:solidFill>
                  <a:srgbClr val="C00000"/>
                </a:solidFill>
              </a:rPr>
            </a:br>
            <a:r>
              <a:rPr lang="ru-RU" sz="2800" b="1" dirty="0" smtClean="0"/>
              <a:t>Results </a:t>
            </a:r>
            <a:r>
              <a:rPr lang="ru-RU" sz="2800" b="1" dirty="0"/>
              <a:t>of disobeying your leaders </a:t>
            </a:r>
            <a:endParaRPr lang="en-US" sz="2800" b="1" dirty="0">
              <a:solidFill>
                <a:srgbClr val="C00000"/>
              </a:solidFill>
            </a:endParaRPr>
          </a:p>
        </p:txBody>
      </p:sp>
      <p:sp>
        <p:nvSpPr>
          <p:cNvPr id="3" name="Text Placeholder 2"/>
          <p:cNvSpPr>
            <a:spLocks noGrp="1"/>
          </p:cNvSpPr>
          <p:nvPr>
            <p:ph type="body" sz="half" idx="1"/>
          </p:nvPr>
        </p:nvSpPr>
        <p:spPr>
          <a:xfrm>
            <a:off x="1371600" y="2362200"/>
            <a:ext cx="4191000" cy="3276600"/>
          </a:xfrm>
        </p:spPr>
        <p:txBody>
          <a:bodyPr/>
          <a:lstStyle/>
          <a:p>
            <a:pPr>
              <a:buNone/>
            </a:pPr>
            <a:r>
              <a:rPr lang="en-US" sz="2400" b="1" dirty="0" smtClean="0"/>
              <a:t>4. </a:t>
            </a:r>
            <a:r>
              <a:rPr lang="ru-RU" sz="2800" b="1" dirty="0">
                <a:solidFill>
                  <a:srgbClr val="C00000"/>
                </a:solidFill>
              </a:rPr>
              <a:t>Необходимость взыскания и наказания </a:t>
            </a:r>
            <a:r>
              <a:rPr lang="ru-RU" sz="2800" b="1" dirty="0" smtClean="0">
                <a:solidFill>
                  <a:srgbClr val="C00000"/>
                </a:solidFill>
              </a:rPr>
              <a:t>сегодня</a:t>
            </a:r>
            <a:r>
              <a:rPr lang="en-US" sz="2400" b="1" dirty="0" smtClean="0">
                <a:solidFill>
                  <a:srgbClr val="C00000"/>
                </a:solidFill>
              </a:rPr>
              <a:t/>
            </a:r>
            <a:br>
              <a:rPr lang="en-US" sz="2400" b="1" dirty="0" smtClean="0">
                <a:solidFill>
                  <a:srgbClr val="C00000"/>
                </a:solidFill>
              </a:rPr>
            </a:br>
            <a:r>
              <a:rPr lang="en-US" sz="2400" b="1" dirty="0" smtClean="0"/>
              <a:t>The need for discipline and punishment today. </a:t>
            </a:r>
            <a:endParaRPr lang="en-US" sz="2400" b="1" dirty="0" smtClean="0"/>
          </a:p>
        </p:txBody>
      </p:sp>
      <p:pic>
        <p:nvPicPr>
          <p:cNvPr id="8196" name="Picture 4" descr="C:\Users\tim.hanson\Desktop\snips, 2116\new 7.JPG"/>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638800" y="2286000"/>
            <a:ext cx="257976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57400"/>
            <a:ext cx="4953000" cy="4191000"/>
          </a:xfrm>
        </p:spPr>
        <p:txBody>
          <a:bodyPr/>
          <a:lstStyle/>
          <a:p>
            <a:pPr marL="0" indent="0">
              <a:buNone/>
            </a:pPr>
            <a:r>
              <a:rPr lang="az-Cyrl-AZ" sz="2800" b="1" dirty="0" smtClean="0">
                <a:solidFill>
                  <a:srgbClr val="C00000"/>
                </a:solidFill>
              </a:rPr>
              <a:t>Мы </a:t>
            </a:r>
            <a:r>
              <a:rPr lang="az-Cyrl-AZ" sz="2800" b="1" dirty="0">
                <a:solidFill>
                  <a:srgbClr val="C00000"/>
                </a:solidFill>
              </a:rPr>
              <a:t>все сталкиваемся с ситуациями </a:t>
            </a:r>
            <a:r>
              <a:rPr lang="az-Cyrl-AZ" sz="2800" b="1" dirty="0" smtClean="0">
                <a:solidFill>
                  <a:srgbClr val="C00000"/>
                </a:solidFill>
              </a:rPr>
              <a:t>–практически </a:t>
            </a:r>
            <a:r>
              <a:rPr lang="az-Cyrl-AZ" sz="2800" b="1" dirty="0">
                <a:solidFill>
                  <a:srgbClr val="C00000"/>
                </a:solidFill>
              </a:rPr>
              <a:t>каждый день, когда стоим перед выбором, послушаться или нет</a:t>
            </a:r>
            <a:r>
              <a:rPr lang="az-Cyrl-AZ" sz="2800" b="1" dirty="0" smtClean="0">
                <a:solidFill>
                  <a:srgbClr val="C00000"/>
                </a:solidFill>
              </a:rPr>
              <a:t>?</a:t>
            </a:r>
            <a:r>
              <a:rPr lang="en-US" sz="2800" b="1" dirty="0" smtClean="0">
                <a:solidFill>
                  <a:srgbClr val="C00000"/>
                </a:solidFill>
              </a:rPr>
              <a:t/>
            </a:r>
            <a:br>
              <a:rPr lang="en-US" sz="2800" b="1" dirty="0" smtClean="0">
                <a:solidFill>
                  <a:srgbClr val="C00000"/>
                </a:solidFill>
              </a:rPr>
            </a:br>
            <a:r>
              <a:rPr lang="en-US" sz="2400" b="1" dirty="0"/>
              <a:t>We all face situations-almost everyday where we are faced with a decision-will I obey or disobey?</a:t>
            </a:r>
          </a:p>
          <a:p>
            <a:pPr marL="0" indent="0">
              <a:buNone/>
            </a:pPr>
            <a:endParaRPr lang="az-Cyrl-AZ" sz="2800" b="1" dirty="0">
              <a:solidFill>
                <a:srgbClr val="C00000"/>
              </a:solidFill>
            </a:endParaRPr>
          </a:p>
          <a:p>
            <a:endParaRPr lang="en-US" dirty="0"/>
          </a:p>
        </p:txBody>
      </p:sp>
      <p:pic>
        <p:nvPicPr>
          <p:cNvPr id="7170" name="Picture 2" descr="C:\Users\tim.hanson\Desktop\snips, 2116\new 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9800" y="2971800"/>
            <a:ext cx="2557463"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84</a:t>
            </a:fld>
            <a:endParaRPr lang="en-US"/>
          </a:p>
        </p:txBody>
      </p:sp>
    </p:spTree>
    <p:extLst>
      <p:ext uri="{BB962C8B-B14F-4D97-AF65-F5344CB8AC3E}">
        <p14:creationId xmlns:p14="http://schemas.microsoft.com/office/powerpoint/2010/main" val="3088856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620000" cy="4572000"/>
          </a:xfrm>
        </p:spPr>
        <p:txBody>
          <a:bodyPr/>
          <a:lstStyle/>
          <a:p>
            <a:r>
              <a:rPr lang="ru-RU" b="1" dirty="0" smtClean="0">
                <a:solidFill>
                  <a:srgbClr val="C00000"/>
                </a:solidFill>
              </a:rPr>
              <a:t>Итак</a:t>
            </a:r>
            <a:r>
              <a:rPr lang="ru-RU" b="1" dirty="0">
                <a:solidFill>
                  <a:srgbClr val="C00000"/>
                </a:solidFill>
              </a:rPr>
              <a:t>, когда ты несешь взыскание или наказание, Бог дает тебе </a:t>
            </a:r>
            <a:r>
              <a:rPr lang="ru-RU" b="1" dirty="0" smtClean="0">
                <a:solidFill>
                  <a:srgbClr val="C00000"/>
                </a:solidFill>
              </a:rPr>
              <a:t>возможность</a:t>
            </a:r>
            <a:r>
              <a:rPr lang="en-US" b="1" dirty="0" smtClean="0">
                <a:solidFill>
                  <a:srgbClr val="C00000"/>
                </a:solidFill>
              </a:rPr>
              <a:t> </a:t>
            </a:r>
            <a:r>
              <a:rPr lang="ru-RU" b="1" dirty="0" smtClean="0">
                <a:solidFill>
                  <a:srgbClr val="C00000"/>
                </a:solidFill>
              </a:rPr>
              <a:t>меняться </a:t>
            </a:r>
            <a:r>
              <a:rPr lang="ru-RU" b="1" dirty="0">
                <a:solidFill>
                  <a:srgbClr val="C00000"/>
                </a:solidFill>
              </a:rPr>
              <a:t>– возрастать. Выбор за тобой. Какой будет твоя реакция</a:t>
            </a:r>
            <a:r>
              <a:rPr lang="ru-RU" b="1" dirty="0" smtClean="0">
                <a:solidFill>
                  <a:srgbClr val="C00000"/>
                </a:solidFill>
              </a:rPr>
              <a:t>?</a:t>
            </a:r>
            <a:r>
              <a:rPr lang="en-US" b="1" dirty="0" smtClean="0">
                <a:solidFill>
                  <a:srgbClr val="C00000"/>
                </a:solidFill>
              </a:rPr>
              <a:t/>
            </a:r>
            <a:br>
              <a:rPr lang="en-US" b="1" dirty="0" smtClean="0">
                <a:solidFill>
                  <a:srgbClr val="C00000"/>
                </a:solidFill>
              </a:rPr>
            </a:br>
            <a:r>
              <a:rPr lang="en-US" sz="2400" b="1" dirty="0"/>
              <a:t>When you are disciplined or punished, God is giving you an opportunity to change – to grow. The choice is yours. How will you respond?</a:t>
            </a:r>
            <a:endParaRPr lang="en-US" sz="2400" b="1" dirty="0">
              <a:solidFill>
                <a:srgbClr val="C00000"/>
              </a:solidFill>
            </a:endParaRPr>
          </a:p>
          <a:p>
            <a:endParaRPr lang="en-US" b="1" dirty="0">
              <a:solidFill>
                <a:srgbClr val="C00000"/>
              </a:solidFill>
            </a:endParaRPr>
          </a:p>
        </p:txBody>
      </p:sp>
      <p:sp>
        <p:nvSpPr>
          <p:cNvPr id="5" name="Date Placeholder 4"/>
          <p:cNvSpPr>
            <a:spLocks noGrp="1"/>
          </p:cNvSpPr>
          <p:nvPr>
            <p:ph type="dt" sz="half" idx="10"/>
          </p:nvPr>
        </p:nvSpPr>
        <p:spPr/>
        <p:txBody>
          <a:bodyPr/>
          <a:lstStyle/>
          <a:p>
            <a:pPr>
              <a:defRPr/>
            </a:pPr>
            <a:r>
              <a:rPr lang="en-US" smtClean="0"/>
              <a:t>7 - 2016</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EFD9B3EC-B525-4D23-A873-EEC5909E25EF}" type="slidenum">
              <a:rPr lang="en-US" smtClean="0"/>
              <a:pPr>
                <a:defRPr/>
              </a:pPr>
              <a:t>85</a:t>
            </a:fld>
            <a:endParaRPr lang="en-US"/>
          </a:p>
        </p:txBody>
      </p:sp>
    </p:spTree>
    <p:extLst>
      <p:ext uri="{BB962C8B-B14F-4D97-AF65-F5344CB8AC3E}">
        <p14:creationId xmlns:p14="http://schemas.microsoft.com/office/powerpoint/2010/main" val="19235393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1752600"/>
            <a:ext cx="4800600" cy="4114800"/>
          </a:xfrm>
        </p:spPr>
        <p:txBody>
          <a:bodyPr/>
          <a:lstStyle/>
          <a:p>
            <a:pPr>
              <a:spcBef>
                <a:spcPts val="0"/>
              </a:spcBef>
            </a:pPr>
            <a:r>
              <a:rPr lang="ru-RU" sz="2800" dirty="0">
                <a:solidFill>
                  <a:srgbClr val="FF0000"/>
                </a:solidFill>
              </a:rPr>
              <a:t>Посвятите практическое задание выяснению основной причины, почему лидер попросил их сделать что-то нехорошее. </a:t>
            </a:r>
            <a:r>
              <a:rPr lang="en-US" sz="2800" dirty="0" smtClean="0">
                <a:solidFill>
                  <a:srgbClr val="FF0000"/>
                </a:solidFill>
              </a:rPr>
              <a:t/>
            </a:r>
            <a:br>
              <a:rPr lang="en-US" sz="2800" dirty="0" smtClean="0">
                <a:solidFill>
                  <a:srgbClr val="FF0000"/>
                </a:solidFill>
              </a:rPr>
            </a:br>
            <a:r>
              <a:rPr lang="en-US" sz="2400" dirty="0" smtClean="0"/>
              <a:t>Practice </a:t>
            </a:r>
            <a:r>
              <a:rPr lang="en-US" sz="2400" dirty="0"/>
              <a:t>discovering the main reason why your leader tells you to do something.</a:t>
            </a:r>
            <a:endParaRPr lang="en-US" sz="2400" dirty="0"/>
          </a:p>
        </p:txBody>
      </p:sp>
      <p:sp>
        <p:nvSpPr>
          <p:cNvPr id="6" name="Title 1"/>
          <p:cNvSpPr>
            <a:spLocks noGrp="1"/>
          </p:cNvSpPr>
          <p:nvPr>
            <p:ph type="title"/>
          </p:nvPr>
        </p:nvSpPr>
        <p:spPr>
          <a:xfrm>
            <a:off x="1066800" y="381000"/>
            <a:ext cx="7620000" cy="1143000"/>
          </a:xfrm>
        </p:spPr>
        <p:txBody>
          <a:bodyPr/>
          <a:lstStyle/>
          <a:p>
            <a:r>
              <a:rPr lang="en-US" sz="3200" dirty="0" err="1">
                <a:solidFill>
                  <a:srgbClr val="C00000"/>
                </a:solidFill>
              </a:rPr>
              <a:t>Применение</a:t>
            </a:r>
            <a:r>
              <a:rPr lang="en-US" sz="3200" dirty="0">
                <a:solidFill>
                  <a:srgbClr val="C00000"/>
                </a:solidFill>
              </a:rPr>
              <a:t> </a:t>
            </a:r>
            <a:r>
              <a:rPr lang="en-US" sz="3200" dirty="0" err="1">
                <a:solidFill>
                  <a:srgbClr val="C00000"/>
                </a:solidFill>
              </a:rPr>
              <a:t>пройденного</a:t>
            </a:r>
            <a:r>
              <a:rPr lang="en-US" sz="3200" dirty="0">
                <a:solidFill>
                  <a:srgbClr val="C00000"/>
                </a:solidFill>
              </a:rPr>
              <a:t> </a:t>
            </a:r>
            <a:r>
              <a:rPr lang="en-US" sz="3200" dirty="0" err="1">
                <a:solidFill>
                  <a:srgbClr val="C00000"/>
                </a:solidFill>
              </a:rPr>
              <a:t>материала</a:t>
            </a:r>
            <a:r>
              <a:rPr lang="en-US" sz="3200" dirty="0">
                <a:solidFill>
                  <a:srgbClr val="C00000"/>
                </a:solidFill>
              </a:rPr>
              <a:t> </a:t>
            </a:r>
            <a:r>
              <a:rPr lang="en-US" sz="3200" dirty="0" err="1">
                <a:solidFill>
                  <a:srgbClr val="C00000"/>
                </a:solidFill>
              </a:rPr>
              <a:t>на</a:t>
            </a:r>
            <a:r>
              <a:rPr lang="en-US" sz="3200" dirty="0">
                <a:solidFill>
                  <a:srgbClr val="C00000"/>
                </a:solidFill>
              </a:rPr>
              <a:t> </a:t>
            </a:r>
            <a:r>
              <a:rPr lang="en-US" sz="3200" dirty="0" err="1">
                <a:solidFill>
                  <a:srgbClr val="C00000"/>
                </a:solidFill>
              </a:rPr>
              <a:t>практике</a:t>
            </a:r>
            <a:r>
              <a:rPr lang="en-US" sz="3200" dirty="0">
                <a:solidFill>
                  <a:srgbClr val="C00000"/>
                </a:solidFill>
              </a:rPr>
              <a:t> </a:t>
            </a:r>
            <a:r>
              <a:rPr lang="en-US" sz="3200" dirty="0" smtClean="0">
                <a:solidFill>
                  <a:srgbClr val="C00000"/>
                </a:solidFill>
              </a:rPr>
              <a:t>  </a:t>
            </a:r>
            <a:r>
              <a:rPr lang="en-US" sz="2400" dirty="0" smtClean="0"/>
              <a:t>Personal Application</a:t>
            </a:r>
            <a:endParaRPr lang="en-US" sz="2400" dirty="0"/>
          </a:p>
        </p:txBody>
      </p:sp>
      <p:pic>
        <p:nvPicPr>
          <p:cNvPr id="7" name="Picture 2" descr="http://www.edstetzer.com/lead-word-deed.jpeg"/>
          <p:cNvPicPr>
            <a:picLocks noGrp="1" noChangeAspect="1" noChangeArrowheads="1"/>
          </p:cNvPicPr>
          <p:nvPr>
            <p:ph type="clipArt" sz="half" idx="2"/>
          </p:nvPr>
        </p:nvPicPr>
        <p:blipFill>
          <a:blip r:embed="rId2"/>
          <a:srcRect/>
          <a:stretch>
            <a:fillRect/>
          </a:stretch>
        </p:blipFill>
        <p:spPr bwMode="auto">
          <a:xfrm>
            <a:off x="5943600" y="2409825"/>
            <a:ext cx="2743200" cy="2800350"/>
          </a:xfrm>
          <a:prstGeom prst="rect">
            <a:avLst/>
          </a:prstGeom>
          <a:noFill/>
        </p:spPr>
      </p:pic>
      <p:sp>
        <p:nvSpPr>
          <p:cNvPr id="5" name="Date Placeholder 4"/>
          <p:cNvSpPr>
            <a:spLocks noGrp="1"/>
          </p:cNvSpPr>
          <p:nvPr>
            <p:ph type="dt" sz="half" idx="10"/>
          </p:nvPr>
        </p:nvSpPr>
        <p:spPr/>
        <p:txBody>
          <a:bodyPr/>
          <a:lstStyle/>
          <a:p>
            <a:pPr>
              <a:defRPr/>
            </a:pPr>
            <a:r>
              <a:rPr lang="en-US" smtClean="0"/>
              <a:t>7 - 2016</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45CE0D63-DC30-4B0D-B5B2-0F00DF9150FC}" type="slidenum">
              <a:rPr lang="en-US" smtClean="0"/>
              <a:pPr>
                <a:defRPr/>
              </a:pPr>
              <a:t>86</a:t>
            </a:fld>
            <a:endParaRPr lang="en-US"/>
          </a:p>
        </p:txBody>
      </p:sp>
    </p:spTree>
    <p:extLst>
      <p:ext uri="{BB962C8B-B14F-4D97-AF65-F5344CB8AC3E}">
        <p14:creationId xmlns:p14="http://schemas.microsoft.com/office/powerpoint/2010/main" val="12802640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66800" y="1752600"/>
            <a:ext cx="4800600" cy="4114800"/>
          </a:xfrm>
        </p:spPr>
        <p:txBody>
          <a:bodyPr/>
          <a:lstStyle/>
          <a:p>
            <a:pPr>
              <a:spcBef>
                <a:spcPts val="0"/>
              </a:spcBef>
            </a:pPr>
            <a:r>
              <a:rPr lang="ru-RU" sz="2800" dirty="0">
                <a:solidFill>
                  <a:srgbClr val="FF0000"/>
                </a:solidFill>
              </a:rPr>
              <a:t>Это залог реакции на ситуацию так, чтобы это было угодно </a:t>
            </a:r>
            <a:r>
              <a:rPr lang="ru-RU" sz="2800" dirty="0" smtClean="0">
                <a:solidFill>
                  <a:srgbClr val="FF0000"/>
                </a:solidFill>
              </a:rPr>
              <a:t>Богу. </a:t>
            </a:r>
            <a:r>
              <a:rPr lang="en-US" sz="2800" dirty="0" smtClean="0">
                <a:solidFill>
                  <a:srgbClr val="FF0000"/>
                </a:solidFill>
              </a:rPr>
              <a:t/>
            </a:r>
            <a:br>
              <a:rPr lang="en-US" sz="2800" dirty="0" smtClean="0">
                <a:solidFill>
                  <a:srgbClr val="FF0000"/>
                </a:solidFill>
              </a:rPr>
            </a:br>
            <a:r>
              <a:rPr lang="en-US" sz="2400" dirty="0"/>
              <a:t>Developing this skill is key to responding in a way that will bring glory to God</a:t>
            </a:r>
            <a:r>
              <a:rPr lang="en-US" sz="2400" dirty="0" smtClean="0"/>
              <a:t>.</a:t>
            </a:r>
            <a:endParaRPr lang="en-US" sz="2400" dirty="0"/>
          </a:p>
        </p:txBody>
      </p:sp>
      <p:sp>
        <p:nvSpPr>
          <p:cNvPr id="6" name="Title 1"/>
          <p:cNvSpPr>
            <a:spLocks noGrp="1"/>
          </p:cNvSpPr>
          <p:nvPr>
            <p:ph type="title"/>
          </p:nvPr>
        </p:nvSpPr>
        <p:spPr>
          <a:xfrm>
            <a:off x="1066800" y="381000"/>
            <a:ext cx="7620000" cy="1143000"/>
          </a:xfrm>
        </p:spPr>
        <p:txBody>
          <a:bodyPr/>
          <a:lstStyle/>
          <a:p>
            <a:r>
              <a:rPr lang="en-US" sz="3200" dirty="0" err="1">
                <a:solidFill>
                  <a:srgbClr val="C00000"/>
                </a:solidFill>
              </a:rPr>
              <a:t>Применение</a:t>
            </a:r>
            <a:r>
              <a:rPr lang="en-US" sz="3200" dirty="0">
                <a:solidFill>
                  <a:srgbClr val="C00000"/>
                </a:solidFill>
              </a:rPr>
              <a:t> </a:t>
            </a:r>
            <a:r>
              <a:rPr lang="en-US" sz="3200" dirty="0" err="1">
                <a:solidFill>
                  <a:srgbClr val="C00000"/>
                </a:solidFill>
              </a:rPr>
              <a:t>пройденного</a:t>
            </a:r>
            <a:r>
              <a:rPr lang="en-US" sz="3200" dirty="0">
                <a:solidFill>
                  <a:srgbClr val="C00000"/>
                </a:solidFill>
              </a:rPr>
              <a:t> </a:t>
            </a:r>
            <a:r>
              <a:rPr lang="en-US" sz="3200" dirty="0" err="1">
                <a:solidFill>
                  <a:srgbClr val="C00000"/>
                </a:solidFill>
              </a:rPr>
              <a:t>материала</a:t>
            </a:r>
            <a:r>
              <a:rPr lang="en-US" sz="3200" dirty="0">
                <a:solidFill>
                  <a:srgbClr val="C00000"/>
                </a:solidFill>
              </a:rPr>
              <a:t> </a:t>
            </a:r>
            <a:r>
              <a:rPr lang="en-US" sz="3200" dirty="0" err="1">
                <a:solidFill>
                  <a:srgbClr val="C00000"/>
                </a:solidFill>
              </a:rPr>
              <a:t>на</a:t>
            </a:r>
            <a:r>
              <a:rPr lang="en-US" sz="3200" dirty="0">
                <a:solidFill>
                  <a:srgbClr val="C00000"/>
                </a:solidFill>
              </a:rPr>
              <a:t> </a:t>
            </a:r>
            <a:r>
              <a:rPr lang="en-US" sz="3200" dirty="0" err="1">
                <a:solidFill>
                  <a:srgbClr val="C00000"/>
                </a:solidFill>
              </a:rPr>
              <a:t>практике</a:t>
            </a:r>
            <a:r>
              <a:rPr lang="en-US" sz="3200" dirty="0">
                <a:solidFill>
                  <a:srgbClr val="C00000"/>
                </a:solidFill>
              </a:rPr>
              <a:t> </a:t>
            </a:r>
            <a:r>
              <a:rPr lang="en-US" sz="3200" dirty="0" smtClean="0">
                <a:solidFill>
                  <a:srgbClr val="C00000"/>
                </a:solidFill>
              </a:rPr>
              <a:t>  </a:t>
            </a:r>
            <a:r>
              <a:rPr lang="en-US" sz="2400" dirty="0" smtClean="0"/>
              <a:t>Personal Application</a:t>
            </a:r>
            <a:endParaRPr lang="en-US" sz="2400" dirty="0"/>
          </a:p>
        </p:txBody>
      </p:sp>
      <p:pic>
        <p:nvPicPr>
          <p:cNvPr id="7" name="Picture 2" descr="http://www.edstetzer.com/lead-word-deed.jpeg"/>
          <p:cNvPicPr>
            <a:picLocks noGrp="1" noChangeAspect="1" noChangeArrowheads="1"/>
          </p:cNvPicPr>
          <p:nvPr>
            <p:ph type="clipArt" sz="half" idx="2"/>
          </p:nvPr>
        </p:nvPicPr>
        <p:blipFill>
          <a:blip r:embed="rId2"/>
          <a:srcRect/>
          <a:stretch>
            <a:fillRect/>
          </a:stretch>
        </p:blipFill>
        <p:spPr bwMode="auto">
          <a:xfrm>
            <a:off x="5943600" y="2409825"/>
            <a:ext cx="2743200" cy="2800350"/>
          </a:xfrm>
          <a:prstGeom prst="rect">
            <a:avLst/>
          </a:prstGeom>
          <a:noFill/>
        </p:spPr>
      </p:pic>
      <p:sp>
        <p:nvSpPr>
          <p:cNvPr id="2" name="Date Placeholder 1"/>
          <p:cNvSpPr>
            <a:spLocks noGrp="1"/>
          </p:cNvSpPr>
          <p:nvPr>
            <p:ph type="dt" sz="half" idx="10"/>
          </p:nvPr>
        </p:nvSpPr>
        <p:spPr/>
        <p:txBody>
          <a:bodyPr/>
          <a:lstStyle/>
          <a:p>
            <a:pPr>
              <a:defRPr/>
            </a:pPr>
            <a:r>
              <a:rPr lang="en-US" smtClean="0"/>
              <a:t>7 - 2016</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45CE0D63-DC30-4B0D-B5B2-0F00DF9150FC}" type="slidenum">
              <a:rPr lang="en-US" smtClean="0"/>
              <a:pPr>
                <a:defRPr/>
              </a:pPr>
              <a:t>87</a:t>
            </a:fld>
            <a:endParaRPr lang="en-US"/>
          </a:p>
        </p:txBody>
      </p:sp>
    </p:spTree>
    <p:extLst>
      <p:ext uri="{BB962C8B-B14F-4D97-AF65-F5344CB8AC3E}">
        <p14:creationId xmlns:p14="http://schemas.microsoft.com/office/powerpoint/2010/main" val="3629808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Cyrl-AZ" b="1" dirty="0">
                <a:solidFill>
                  <a:srgbClr val="C00000"/>
                </a:solidFill>
              </a:rPr>
              <a:t>Заключение</a:t>
            </a:r>
            <a:endParaRPr lang="en-US" b="1" dirty="0">
              <a:solidFill>
                <a:srgbClr val="C00000"/>
              </a:solidFill>
            </a:endParaRPr>
          </a:p>
        </p:txBody>
      </p:sp>
      <p:sp>
        <p:nvSpPr>
          <p:cNvPr id="3" name="Content Placeholder 2"/>
          <p:cNvSpPr>
            <a:spLocks noGrp="1"/>
          </p:cNvSpPr>
          <p:nvPr>
            <p:ph idx="1"/>
          </p:nvPr>
        </p:nvSpPr>
        <p:spPr/>
        <p:txBody>
          <a:bodyPr/>
          <a:lstStyle/>
          <a:p>
            <a:pPr marL="0" indent="0">
              <a:buNone/>
            </a:pPr>
            <a:r>
              <a:rPr lang="ru-RU" b="1" dirty="0">
                <a:solidFill>
                  <a:srgbClr val="C00000"/>
                </a:solidFill>
              </a:rPr>
              <a:t>Работай над тремя уровнями послушания в твоей жизни, и можешь быть </a:t>
            </a:r>
            <a:r>
              <a:rPr lang="ru-RU" b="1" dirty="0" smtClean="0">
                <a:solidFill>
                  <a:srgbClr val="C00000"/>
                </a:solidFill>
              </a:rPr>
              <a:t>уверен,</a:t>
            </a:r>
            <a:r>
              <a:rPr lang="en-US" b="1" dirty="0" smtClean="0">
                <a:solidFill>
                  <a:srgbClr val="C00000"/>
                </a:solidFill>
              </a:rPr>
              <a:t> </a:t>
            </a:r>
            <a:r>
              <a:rPr lang="ru-RU" b="1" dirty="0" smtClean="0">
                <a:solidFill>
                  <a:srgbClr val="C00000"/>
                </a:solidFill>
              </a:rPr>
              <a:t>что </a:t>
            </a:r>
            <a:r>
              <a:rPr lang="ru-RU" b="1" dirty="0">
                <a:solidFill>
                  <a:srgbClr val="C00000"/>
                </a:solidFill>
              </a:rPr>
              <a:t>благодаря этому ты встанешь на путь к умиротворению. Также это и путь </a:t>
            </a:r>
            <a:r>
              <a:rPr lang="ru-RU" b="1" dirty="0" smtClean="0">
                <a:solidFill>
                  <a:srgbClr val="C00000"/>
                </a:solidFill>
              </a:rPr>
              <a:t>к</a:t>
            </a:r>
            <a:r>
              <a:rPr lang="en-US" b="1" dirty="0" smtClean="0">
                <a:solidFill>
                  <a:srgbClr val="C00000"/>
                </a:solidFill>
              </a:rPr>
              <a:t> </a:t>
            </a:r>
            <a:r>
              <a:rPr lang="ru-RU" b="1" dirty="0" smtClean="0">
                <a:solidFill>
                  <a:srgbClr val="C00000"/>
                </a:solidFill>
              </a:rPr>
              <a:t>лучшим </a:t>
            </a:r>
            <a:r>
              <a:rPr lang="ru-RU" b="1" dirty="0">
                <a:solidFill>
                  <a:srgbClr val="C00000"/>
                </a:solidFill>
              </a:rPr>
              <a:t>отношениям с окружающими. </a:t>
            </a:r>
            <a:endParaRPr lang="en-US" b="1" dirty="0" smtClean="0">
              <a:solidFill>
                <a:srgbClr val="C00000"/>
              </a:solidFill>
            </a:endParaRPr>
          </a:p>
          <a:p>
            <a:pPr marL="0" indent="0">
              <a:buNone/>
            </a:pPr>
            <a:r>
              <a:rPr lang="ru-RU" b="1" dirty="0" smtClean="0">
                <a:solidFill>
                  <a:srgbClr val="C00000"/>
                </a:solidFill>
              </a:rPr>
              <a:t>Не </a:t>
            </a:r>
            <a:r>
              <a:rPr lang="ru-RU" b="1" dirty="0">
                <a:solidFill>
                  <a:srgbClr val="C00000"/>
                </a:solidFill>
              </a:rPr>
              <a:t>соглашайся на меньшее, чем то, что </a:t>
            </a:r>
            <a:r>
              <a:rPr lang="ru-RU" b="1" dirty="0" smtClean="0">
                <a:solidFill>
                  <a:srgbClr val="C00000"/>
                </a:solidFill>
              </a:rPr>
              <a:t>Бог</a:t>
            </a:r>
            <a:r>
              <a:rPr lang="en-US" b="1" dirty="0" smtClean="0">
                <a:solidFill>
                  <a:srgbClr val="C00000"/>
                </a:solidFill>
              </a:rPr>
              <a:t> </a:t>
            </a:r>
            <a:r>
              <a:rPr lang="ru-RU" b="1" dirty="0" smtClean="0">
                <a:solidFill>
                  <a:srgbClr val="C00000"/>
                </a:solidFill>
              </a:rPr>
              <a:t>приготовил </a:t>
            </a:r>
            <a:r>
              <a:rPr lang="ru-RU" b="1" dirty="0">
                <a:solidFill>
                  <a:srgbClr val="C00000"/>
                </a:solidFill>
              </a:rPr>
              <a:t>для тебя.</a:t>
            </a:r>
            <a:endParaRPr lang="en-US" b="1" dirty="0">
              <a:solidFill>
                <a:srgbClr val="C00000"/>
              </a:solidFill>
            </a:endParaRPr>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88</a:t>
            </a:fld>
            <a:endParaRPr lang="en-US"/>
          </a:p>
        </p:txBody>
      </p:sp>
    </p:spTree>
    <p:extLst>
      <p:ext uri="{BB962C8B-B14F-4D97-AF65-F5344CB8AC3E}">
        <p14:creationId xmlns:p14="http://schemas.microsoft.com/office/powerpoint/2010/main" val="28836503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Text Placeholder 2"/>
          <p:cNvSpPr>
            <a:spLocks noGrp="1"/>
          </p:cNvSpPr>
          <p:nvPr>
            <p:ph type="body" sz="half" idx="1"/>
          </p:nvPr>
        </p:nvSpPr>
        <p:spPr>
          <a:xfrm>
            <a:off x="1066800" y="1752600"/>
            <a:ext cx="7543800" cy="4648200"/>
          </a:xfrm>
        </p:spPr>
        <p:txBody>
          <a:bodyPr/>
          <a:lstStyle/>
          <a:p>
            <a:r>
              <a:rPr lang="en-US" sz="3600" b="1" dirty="0" smtClean="0"/>
              <a:t>As you work at putting the three levels of obedience into your life, you can be sure it will take you down a path that leads to greater peace. This is also the path to better relationships with others. </a:t>
            </a:r>
          </a:p>
          <a:p>
            <a:r>
              <a:rPr lang="en-US" sz="3600" b="1" dirty="0" smtClean="0"/>
              <a:t>Don’t settle for less than God’s best for you.</a:t>
            </a:r>
          </a:p>
          <a:p>
            <a:endParaRPr lang="en-US"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96200" cy="609600"/>
          </a:xfrm>
        </p:spPr>
        <p:txBody>
          <a:bodyPr/>
          <a:lstStyle/>
          <a:p>
            <a:r>
              <a:rPr lang="en-US" dirty="0" smtClean="0"/>
              <a:t>Your Opinion…Agree/Disagree?</a:t>
            </a:r>
            <a:endParaRPr lang="en-US" dirty="0"/>
          </a:p>
        </p:txBody>
      </p:sp>
      <p:sp>
        <p:nvSpPr>
          <p:cNvPr id="3" name="Text Placeholder 2"/>
          <p:cNvSpPr>
            <a:spLocks noGrp="1"/>
          </p:cNvSpPr>
          <p:nvPr>
            <p:ph type="body" sz="half" idx="1"/>
          </p:nvPr>
        </p:nvSpPr>
        <p:spPr>
          <a:xfrm>
            <a:off x="1066800" y="1066800"/>
            <a:ext cx="7772400" cy="5105400"/>
          </a:xfrm>
        </p:spPr>
        <p:txBody>
          <a:bodyPr/>
          <a:lstStyle/>
          <a:p>
            <a:pPr marL="514350" indent="-514350">
              <a:buAutoNum type="arabicPeriod"/>
            </a:pPr>
            <a:r>
              <a:rPr lang="en-US" sz="2700" dirty="0" smtClean="0"/>
              <a:t>All governments are under God.</a:t>
            </a:r>
          </a:p>
          <a:p>
            <a:pPr marL="514350" indent="-514350">
              <a:buAutoNum type="arabicPeriod"/>
            </a:pPr>
            <a:r>
              <a:rPr lang="en-US" sz="2700" dirty="0" smtClean="0"/>
              <a:t>The authorities are God’s servants, sent for your good.</a:t>
            </a:r>
          </a:p>
          <a:p>
            <a:pPr marL="514350" indent="-514350">
              <a:buAutoNum type="arabicPeriod"/>
            </a:pPr>
            <a:r>
              <a:rPr lang="en-US" sz="2700" dirty="0" smtClean="0"/>
              <a:t>Government workers need to be paid. They are serving God in what they do.</a:t>
            </a:r>
          </a:p>
          <a:p>
            <a:pPr marL="514350" indent="-514350">
              <a:buAutoNum type="arabicPeriod"/>
            </a:pPr>
            <a:r>
              <a:rPr lang="en-US" sz="2700" dirty="0" smtClean="0"/>
              <a:t>Pay taxes-so that an orderly way of life </a:t>
            </a:r>
          </a:p>
          <a:p>
            <a:pPr marL="514350" indent="-514350">
              <a:buNone/>
            </a:pPr>
            <a:r>
              <a:rPr lang="en-US" sz="2700" dirty="0" smtClean="0"/>
              <a:t>      can be maintained.</a:t>
            </a:r>
          </a:p>
          <a:p>
            <a:pPr marL="514350" indent="-514350">
              <a:buAutoNum type="arabicPeriod" startAt="5"/>
            </a:pPr>
            <a:r>
              <a:rPr lang="en-US" sz="2700" dirty="0" smtClean="0"/>
              <a:t>If you are irresponsible to the state then you are irresponsible to God.</a:t>
            </a:r>
          </a:p>
          <a:p>
            <a:pPr marL="514350" indent="-514350">
              <a:buFontTx/>
              <a:buAutoNum type="arabicPeriod" startAt="5"/>
            </a:pPr>
            <a:r>
              <a:rPr lang="en-US" sz="2700" dirty="0" smtClean="0"/>
              <a:t>The </a:t>
            </a:r>
            <a:r>
              <a:rPr lang="en-US" sz="2700" dirty="0"/>
              <a:t>authorities do not strike fear in people who are doing right, but in those who are doing wrong</a:t>
            </a:r>
            <a:r>
              <a:rPr lang="en-US" sz="2700" dirty="0" smtClean="0"/>
              <a:t>.</a:t>
            </a:r>
            <a:endParaRPr lang="en-US" sz="2800" dirty="0"/>
          </a:p>
        </p:txBody>
      </p:sp>
      <p:sp>
        <p:nvSpPr>
          <p:cNvPr id="4" name="Date Placeholder 3"/>
          <p:cNvSpPr>
            <a:spLocks noGrp="1"/>
          </p:cNvSpPr>
          <p:nvPr>
            <p:ph type="dt" sz="half" idx="10"/>
          </p:nvPr>
        </p:nvSpPr>
        <p:spPr/>
        <p:txBody>
          <a:bodyPr/>
          <a:lstStyle/>
          <a:p>
            <a:pPr>
              <a:defRPr/>
            </a:pPr>
            <a:r>
              <a:rPr lang="en-US" smtClean="0"/>
              <a:t>7 - 2016</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9</a:t>
            </a:fld>
            <a:endParaRPr lang="en-US"/>
          </a:p>
        </p:txBody>
      </p:sp>
    </p:spTree>
    <p:extLst>
      <p:ext uri="{BB962C8B-B14F-4D97-AF65-F5344CB8AC3E}">
        <p14:creationId xmlns:p14="http://schemas.microsoft.com/office/powerpoint/2010/main" val="392086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143000" y="304800"/>
            <a:ext cx="7721600" cy="5638800"/>
          </a:xfrm>
        </p:spPr>
        <p:txBody>
          <a:bodyPr/>
          <a:lstStyle/>
          <a:p>
            <a:pPr eaLnBrk="1" hangingPunct="1"/>
            <a:r>
              <a:rPr lang="en-US" b="1" dirty="0" smtClean="0"/>
              <a:t>Obedience to Man</a:t>
            </a:r>
            <a:br>
              <a:rPr lang="en-US" b="1" dirty="0" smtClean="0"/>
            </a:br>
            <a:r>
              <a:rPr lang="en-US" sz="3200" dirty="0"/>
              <a:t>This PowerPoint is designed to be used with the Group Studies for New Christians Course, Obedience to Man, by Dave Batty. </a:t>
            </a:r>
            <a:br>
              <a:rPr lang="en-US" sz="3200" dirty="0"/>
            </a:br>
            <a:r>
              <a:rPr lang="en-US" dirty="0"/>
              <a:t/>
            </a:r>
            <a:br>
              <a:rPr lang="en-US" dirty="0"/>
            </a:br>
            <a:r>
              <a:rPr lang="en-US" sz="2400" dirty="0"/>
              <a:t>This PowerPoint resource was developed by the</a:t>
            </a:r>
            <a:br>
              <a:rPr lang="en-US" sz="2400" dirty="0"/>
            </a:br>
            <a:r>
              <a:rPr lang="en-US" sz="2400" dirty="0"/>
              <a:t>Teen Challenge Farm, London, Ontario</a:t>
            </a:r>
            <a:br>
              <a:rPr lang="en-US" sz="2400" dirty="0"/>
            </a:br>
            <a:r>
              <a:rPr lang="en-US" sz="2400" dirty="0"/>
              <a:t>Edited by  Global Teen </a:t>
            </a:r>
            <a:r>
              <a:rPr lang="en-US" sz="2400" dirty="0" smtClean="0"/>
              <a:t>Challenge, 2013 2016</a:t>
            </a:r>
            <a:br>
              <a:rPr lang="en-US" sz="2400" dirty="0" smtClean="0"/>
            </a:br>
            <a:endParaRPr lang="en-US" sz="3600" dirty="0"/>
          </a:p>
        </p:txBody>
      </p:sp>
      <p:sp>
        <p:nvSpPr>
          <p:cNvPr id="2" name="Date Placeholder 1"/>
          <p:cNvSpPr>
            <a:spLocks noGrp="1"/>
          </p:cNvSpPr>
          <p:nvPr>
            <p:ph type="dt" sz="quarter" idx="10"/>
          </p:nvPr>
        </p:nvSpPr>
        <p:spPr/>
        <p:txBody>
          <a:bodyPr/>
          <a:lstStyle/>
          <a:p>
            <a:pPr>
              <a:defRPr/>
            </a:pPr>
            <a:r>
              <a:rPr lang="en-US" smtClean="0"/>
              <a:t>7 - 2016</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C07BF65-71C5-4E0A-BE98-91B6CEE8BC3A}" type="slidenum">
              <a:rPr lang="en-US" smtClean="0"/>
              <a:pPr>
                <a:defRPr/>
              </a:pPr>
              <a:t>90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71800" y="4648200"/>
            <a:ext cx="3657298" cy="2035896"/>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19a8c8cfad858eaa3a3d15f7bc532914caf886"/>
</p:tagLst>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6681</TotalTime>
  <Words>2300</Words>
  <Application>Microsoft Office PowerPoint</Application>
  <PresentationFormat>On-screen Show (4:3)</PresentationFormat>
  <Paragraphs>577</Paragraphs>
  <Slides>90</Slides>
  <Notes>0</Notes>
  <HiddenSlides>5</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Notebook</vt:lpstr>
      <vt:lpstr>Послушание человеку Obedience to Man  Автор Дэвид Бетти By Dave Batty</vt:lpstr>
      <vt:lpstr>  Obedience to Man  5th edition  By Dave Batty </vt:lpstr>
      <vt:lpstr>Название курса Послушание человеку Опросы Стихи для заучивания Дата 1. Римлянам 13:1-2 День 2 2. Ефесянам 6:1 и 3 День 3 3. Проекты Выполнить до 1. День 1 2. День 2 или 3 3. День 2 4. День 2 5. День 3 или 4 6. День 4 7. День 4 8. День 4 Контрольная работа _______День 5__</vt:lpstr>
      <vt:lpstr>  Obedience to Man    </vt:lpstr>
      <vt:lpstr> Основные истины о послушании твоим лидерам Basic Truths for Obeying Your Leaders </vt:lpstr>
      <vt:lpstr>Основные истины о послушании твоим лидерам Basic Truths for Obeying Your Leaders</vt:lpstr>
      <vt:lpstr>Ключевое место Писания:  Key Verse:</vt:lpstr>
      <vt:lpstr>Согласен-Не согласен?</vt:lpstr>
      <vt:lpstr>Your Opinion…Agree/Disagree?</vt:lpstr>
      <vt:lpstr>God’s Opinion…                     </vt:lpstr>
      <vt:lpstr>God’s Opinion…</vt:lpstr>
      <vt:lpstr>God’s Opinion…</vt:lpstr>
      <vt:lpstr>Основные истины о послушании твоим лидерам Basic Truths for Obeying Your Leaders</vt:lpstr>
      <vt:lpstr>Как складывается твой опыт общения с твоими лидерами? What have been your life experiences with your leaders? </vt:lpstr>
      <vt:lpstr>Б. Каких лидеров тебе следует слушаться? Which leaders should you obey? </vt:lpstr>
      <vt:lpstr>B. Which Leaders Should You Obey? Б. Каких лидеров тебе следует слушаться?</vt:lpstr>
      <vt:lpstr>B. Which Leaders Should You Obey? Б. Каких лидеро в тебе следует слушаться?</vt:lpstr>
      <vt:lpstr>В. Развивай у себя привычку    слушаться Develop Obedient Attitudes</vt:lpstr>
      <vt:lpstr>В. Развивай у себя привычку    слушаться Develop Obedient Attitudes</vt:lpstr>
      <vt:lpstr>В. Развивай у себя привычку    слушаться Develop Obedient Attitudes</vt:lpstr>
      <vt:lpstr>Г. Послушание человеку основано на любви Obedience to man is based on love</vt:lpstr>
      <vt:lpstr>Г. Послушание человеку основано на любви Obedience to man is based on love</vt:lpstr>
      <vt:lpstr>Д. Как научиться слушаться с любовью? E.  Guidelines to help you obey your leaders with love</vt:lpstr>
      <vt:lpstr>Д. Как научиться слушаться с любовью? E.  Guidelines to help you obey your leaders with love</vt:lpstr>
      <vt:lpstr>Применение пройденного материала на практике   Personal Application</vt:lpstr>
      <vt:lpstr>Применение пройденного материала на практике   Personal Application</vt:lpstr>
      <vt:lpstr>Задания   Assignment</vt:lpstr>
      <vt:lpstr>PowerPoint Presentation</vt:lpstr>
      <vt:lpstr>Три уровня повиновения Three Levels of Obedience</vt:lpstr>
      <vt:lpstr>PowerPoint Presentation</vt:lpstr>
      <vt:lpstr>PowerPoint Presentation</vt:lpstr>
      <vt:lpstr>Три уровня повиновения Three Levels of Obedience </vt:lpstr>
      <vt:lpstr>Уровень 1. подчиняться, потому что вам сказали сделать это Level 1.  Obey because you were told to do it. </vt:lpstr>
      <vt:lpstr>Слепое послушание  Blind Obedience</vt:lpstr>
      <vt:lpstr>Три уровня повиновения Three Levels of Obedience</vt:lpstr>
      <vt:lpstr>Уровень 2. Будь послушен и выясни основную причину, почему… Level Two: … Discover the Main Reason Why…</vt:lpstr>
      <vt:lpstr>Уровень 2. Будь послушен и выясни основную причину, почему… Level Two: … Discover the Main Reason Why…</vt:lpstr>
      <vt:lpstr>Уровень 2. Будь послушен и выясни основную причину, почему… Level Two: … Discover the Main Reason Why…</vt:lpstr>
      <vt:lpstr>Уровень 2. Будь послушен и выясни основную причину, почему… Level Two: … Discover the Main Reason Why…</vt:lpstr>
      <vt:lpstr>Три уровня повиновения Three Levels of Obedience</vt:lpstr>
      <vt:lpstr>Уровень 3. Повинуйтесь по своему усмотрению Level 3: Obey on your own </vt:lpstr>
      <vt:lpstr>Применение пройденного материала на практике   Personal Application</vt:lpstr>
      <vt:lpstr>Применение пройденного материала на практике   Personal Application</vt:lpstr>
      <vt:lpstr>Применение пройденного материала на практике   Personal Application</vt:lpstr>
      <vt:lpstr>Задания   Assignment</vt:lpstr>
      <vt:lpstr>PowerPoint Presentation</vt:lpstr>
      <vt:lpstr> Как вести себя при разговоре с твоими лидерами?  How Should You Respond  When Talking to Your Leaders?  </vt:lpstr>
      <vt:lpstr>Ключевая библейская истина Key Biblical Truth</vt:lpstr>
      <vt:lpstr>Ключевое место Писания: Key Verse:</vt:lpstr>
      <vt:lpstr>Как вести себя при разговоре с твоими лидерами? How Should You Respond When Talking to Your Leaders?</vt:lpstr>
      <vt:lpstr>Как вести себя при разговоре с твоими лидерами? How Should You Respond When Talking to Your Leaders?</vt:lpstr>
      <vt:lpstr>Как вести себя при разговоре с твоими лидерами? How Should You Respond When Talking to Your Leaders?</vt:lpstr>
      <vt:lpstr>Как вести себя при разговоре с твоими лидерами? How Should You Respond When Talking to Your Leaders?</vt:lpstr>
      <vt:lpstr>Применение пройденного материала на практике   Personal Application</vt:lpstr>
      <vt:lpstr>Применение пройденного материала на практике   Personal Application</vt:lpstr>
      <vt:lpstr>Задания   Assignment</vt:lpstr>
      <vt:lpstr>PowerPoint Presentation</vt:lpstr>
      <vt:lpstr> Что делать, если твой лидер говорит тебе сделать что-то неправильное?  What Should You do When Your Leader Tells You to do Something Wrong? </vt:lpstr>
      <vt:lpstr>PowerPoint Presentation</vt:lpstr>
      <vt:lpstr>PowerPoint Presentation</vt:lpstr>
      <vt:lpstr>Что делать, если твой лидер говорит тебе сделать что-то неправильное?  What should you do When Your Leader Tells You to do Wrong? </vt:lpstr>
      <vt:lpstr>А. Внимательно оцени, что тебя попросили сделать Carefully assess what you have been told to do.</vt:lpstr>
      <vt:lpstr>Что делать, если твой лидер говорит тебе сделать что-то неправильное?  What should you do When Your Leader Tells You to do Wrong? </vt:lpstr>
      <vt:lpstr>Б.  Выясни основные причины…. Discover the Main Reason…</vt:lpstr>
      <vt:lpstr>Что делать, если твой лидер говорит тебе сделать что-то неправильное?  What should you do When Your Leader Tells You to do Wrong? </vt:lpstr>
      <vt:lpstr>PowerPoint Presentation</vt:lpstr>
      <vt:lpstr>PowerPoint Presentation</vt:lpstr>
      <vt:lpstr>PowerPoint Presentation</vt:lpstr>
      <vt:lpstr>PowerPoint Presentation</vt:lpstr>
      <vt:lpstr>Глава 5: Результаты Повинуясь ваши лидеры Chapter 5: Results of Obeying your leaders</vt:lpstr>
      <vt:lpstr>Каким образом послушание влияет на мои отношения с окружающими? How does obedience affect my relationships with others?</vt:lpstr>
      <vt:lpstr>Глава 5: Результаты Повинуясь ваши лидеры Chapter 5: Results of Obeying your leaders</vt:lpstr>
      <vt:lpstr>2. Как Бог смотрит на послушание? How does God view obedience?</vt:lpstr>
      <vt:lpstr>Результаты Повинуясь ваши лидеры Results of Obeying your leaders</vt:lpstr>
      <vt:lpstr>3. Каким образом послушание меняет мою жизнь? How does obedience change my life? </vt:lpstr>
      <vt:lpstr>Результаты Повинуясь ваши лидеры Results of Obeying your leaders</vt:lpstr>
      <vt:lpstr>Б. Результаты непослушания твоим лидерам Results of disobeying your leaders</vt:lpstr>
      <vt:lpstr>1. Каковы последствия непослушания? What are the consequences of disobedience?</vt:lpstr>
      <vt:lpstr>Б.  Результаты непослушания твоим лидерам Results of disobeying your leaders  </vt:lpstr>
      <vt:lpstr>2. Каким образом послушание влияет на мои отношения с окружающими? How does disobedience affect my relationships with others?  </vt:lpstr>
      <vt:lpstr>Б. Результаты непослушания твоим лидерам Results of disobeying your leaders</vt:lpstr>
      <vt:lpstr>Как Бог видит непослушание? How does God view disobedience?</vt:lpstr>
      <vt:lpstr>Б. Результаты непослушания твоим лидерам Results of disobeying your leaders </vt:lpstr>
      <vt:lpstr>PowerPoint Presentation</vt:lpstr>
      <vt:lpstr>PowerPoint Presentation</vt:lpstr>
      <vt:lpstr>Применение пройденного материала на практике   Personal Application</vt:lpstr>
      <vt:lpstr>Применение пройденного материала на практике   Personal Application</vt:lpstr>
      <vt:lpstr>Заключение</vt:lpstr>
      <vt:lpstr>Conclusion</vt:lpstr>
      <vt:lpstr>Obedience to Man This PowerPoint is designed to be used with the Group Studies for New Christians Course, Obedience to Man, by Dave Batty.   This PowerPoint resource was developed by the Teen Challenge Farm, London, Ontario Edited by  Global Teen Challenge, 2013 2016 </vt:lpstr>
    </vt:vector>
  </TitlesOfParts>
  <Company>Teen Challenge Farm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to Man</dc:title>
  <dc:creator>Rebecca Reid</dc:creator>
  <cp:lastModifiedBy>Dave Batty</cp:lastModifiedBy>
  <cp:revision>283</cp:revision>
  <dcterms:created xsi:type="dcterms:W3CDTF">2002-09-17T19:12:15Z</dcterms:created>
  <dcterms:modified xsi:type="dcterms:W3CDTF">2016-07-04T18:06:07Z</dcterms:modified>
</cp:coreProperties>
</file>