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</p:sldMasterIdLst>
  <p:notesMasterIdLst>
    <p:notesMasterId r:id="rId21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3" r:id="rId13"/>
    <p:sldId id="266" r:id="rId14"/>
    <p:sldId id="274" r:id="rId15"/>
    <p:sldId id="275" r:id="rId16"/>
    <p:sldId id="280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66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4371B-6EDD-4CA4-A5AF-FD743B0CA7F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0E2F0F-D678-401E-9EA5-D9E36206BF5A}">
      <dgm:prSet phldrT="[Text]" custT="1"/>
      <dgm:spPr/>
      <dgm:t>
        <a:bodyPr/>
        <a:lstStyle/>
        <a:p>
          <a:r>
            <a:rPr lang="en-US" sz="3600" dirty="0">
              <a:latin typeface="Khmer UI" panose="020B0502040204020203" pitchFamily="34" charset="0"/>
              <a:cs typeface="Khmer UI" panose="020B0502040204020203" pitchFamily="34" charset="0"/>
            </a:rPr>
            <a:t>30</a:t>
          </a:r>
          <a:r>
            <a:rPr lang="en-US" sz="3600" dirty="0"/>
            <a:t>%</a:t>
          </a:r>
        </a:p>
      </dgm:t>
    </dgm:pt>
    <dgm:pt modelId="{5C6AA460-CEB8-4D28-88F5-561A5E3513D3}" type="parTrans" cxnId="{7D844C32-F15D-4D8A-86DC-9F9F08127E8B}">
      <dgm:prSet/>
      <dgm:spPr/>
      <dgm:t>
        <a:bodyPr/>
        <a:lstStyle/>
        <a:p>
          <a:endParaRPr lang="en-US"/>
        </a:p>
      </dgm:t>
    </dgm:pt>
    <dgm:pt modelId="{B3C73EC4-FFD4-4C2D-863D-4C2FCBE9D404}" type="sibTrans" cxnId="{7D844C32-F15D-4D8A-86DC-9F9F08127E8B}">
      <dgm:prSet/>
      <dgm:spPr/>
      <dgm:t>
        <a:bodyPr/>
        <a:lstStyle/>
        <a:p>
          <a:endParaRPr lang="en-US"/>
        </a:p>
      </dgm:t>
    </dgm:pt>
    <dgm:pt modelId="{65EAF659-E742-4D19-BAC0-83327CD3FA26}">
      <dgm:prSet phldrT="[Text]" custT="1"/>
      <dgm:spPr/>
      <dgm:t>
        <a:bodyPr/>
        <a:lstStyle/>
        <a:p>
          <a:r>
            <a:rPr lang="en-US" sz="3200" dirty="0">
              <a:latin typeface="Khmer UI" panose="020B0502040204020203" pitchFamily="34" charset="0"/>
              <a:cs typeface="Khmer UI" panose="020B0502040204020203" pitchFamily="34" charset="0"/>
            </a:rPr>
            <a:t>20</a:t>
          </a:r>
          <a:r>
            <a:rPr lang="en-US" sz="3200" dirty="0"/>
            <a:t>%</a:t>
          </a:r>
        </a:p>
      </dgm:t>
    </dgm:pt>
    <dgm:pt modelId="{877B6F43-4D9D-4F3A-BE05-F3D0881FA2A1}" type="parTrans" cxnId="{B2FB839C-25A2-4782-B0B6-9EA058A9F8D3}">
      <dgm:prSet/>
      <dgm:spPr/>
      <dgm:t>
        <a:bodyPr/>
        <a:lstStyle/>
        <a:p>
          <a:endParaRPr lang="en-US"/>
        </a:p>
      </dgm:t>
    </dgm:pt>
    <dgm:pt modelId="{CED7957E-7782-459D-94F5-7751CB9E3B96}" type="sibTrans" cxnId="{B2FB839C-25A2-4782-B0B6-9EA058A9F8D3}">
      <dgm:prSet/>
      <dgm:spPr/>
      <dgm:t>
        <a:bodyPr/>
        <a:lstStyle/>
        <a:p>
          <a:endParaRPr lang="en-US"/>
        </a:p>
      </dgm:t>
    </dgm:pt>
    <dgm:pt modelId="{43CCFADF-48AD-4DB9-9BE5-9CF469911FC0}">
      <dgm:prSet custT="1"/>
      <dgm:spPr/>
      <dgm:t>
        <a:bodyPr/>
        <a:lstStyle/>
        <a:p>
          <a:r>
            <a:rPr lang="en-US" sz="2800" dirty="0">
              <a:latin typeface="Khmer UI" panose="020B0502040204020203" pitchFamily="34" charset="0"/>
              <a:cs typeface="Khmer UI" panose="020B0502040204020203" pitchFamily="34" charset="0"/>
            </a:rPr>
            <a:t>10</a:t>
          </a:r>
          <a:r>
            <a:rPr lang="km-KH" sz="2800" dirty="0">
              <a:latin typeface="Khmer UI" panose="020B0502040204020203" pitchFamily="34" charset="0"/>
              <a:cs typeface="Khmer UI" panose="020B0502040204020203" pitchFamily="34" charset="0"/>
            </a:rPr>
            <a:t>%</a:t>
          </a:r>
          <a:endParaRPr lang="en-US" sz="2800" dirty="0">
            <a:latin typeface="Khmer UI" panose="020B0502040204020203" pitchFamily="34" charset="0"/>
            <a:cs typeface="Khmer UI" panose="020B0502040204020203" pitchFamily="34" charset="0"/>
          </a:endParaRPr>
        </a:p>
      </dgm:t>
    </dgm:pt>
    <dgm:pt modelId="{DD2F44AF-590D-447A-897C-9AB5BA3C85C8}" type="parTrans" cxnId="{865885E1-6BDD-47A8-8490-E63AAA7D7C74}">
      <dgm:prSet/>
      <dgm:spPr/>
      <dgm:t>
        <a:bodyPr/>
        <a:lstStyle/>
        <a:p>
          <a:endParaRPr lang="en-US"/>
        </a:p>
      </dgm:t>
    </dgm:pt>
    <dgm:pt modelId="{F8262143-B4A1-4F7D-AD5D-BFD0988FED60}" type="sibTrans" cxnId="{865885E1-6BDD-47A8-8490-E63AAA7D7C74}">
      <dgm:prSet/>
      <dgm:spPr/>
      <dgm:t>
        <a:bodyPr/>
        <a:lstStyle/>
        <a:p>
          <a:endParaRPr lang="en-US"/>
        </a:p>
      </dgm:t>
    </dgm:pt>
    <dgm:pt modelId="{A4DEDDDA-A87F-4EC3-B64B-768F1E9D654A}">
      <dgm:prSet custT="1"/>
      <dgm:spPr/>
      <dgm:t>
        <a:bodyPr/>
        <a:lstStyle/>
        <a:p>
          <a:r>
            <a:rPr lang="en-US" sz="4000" dirty="0">
              <a:latin typeface="Khmer UI" panose="020B0502040204020203" pitchFamily="34" charset="0"/>
              <a:cs typeface="Khmer UI" panose="020B0502040204020203" pitchFamily="34" charset="0"/>
            </a:rPr>
            <a:t>50</a:t>
          </a:r>
          <a:r>
            <a:rPr lang="en-US" sz="4000" dirty="0"/>
            <a:t>%</a:t>
          </a:r>
        </a:p>
      </dgm:t>
    </dgm:pt>
    <dgm:pt modelId="{519C71CF-2B6B-43EF-91F1-73ABAD646360}" type="parTrans" cxnId="{CD91EA1B-ACD9-41FC-8F30-B93E9E7EAAF8}">
      <dgm:prSet/>
      <dgm:spPr/>
      <dgm:t>
        <a:bodyPr/>
        <a:lstStyle/>
        <a:p>
          <a:endParaRPr lang="en-US"/>
        </a:p>
      </dgm:t>
    </dgm:pt>
    <dgm:pt modelId="{B206B787-F282-4A80-A3AF-21ED0B17183B}" type="sibTrans" cxnId="{CD91EA1B-ACD9-41FC-8F30-B93E9E7EAAF8}">
      <dgm:prSet/>
      <dgm:spPr/>
      <dgm:t>
        <a:bodyPr/>
        <a:lstStyle/>
        <a:p>
          <a:endParaRPr lang="en-US"/>
        </a:p>
      </dgm:t>
    </dgm:pt>
    <dgm:pt modelId="{96959FC2-6F46-4F27-B316-EEE00993E989}">
      <dgm:prSet custT="1"/>
      <dgm:spPr/>
      <dgm:t>
        <a:bodyPr/>
        <a:lstStyle/>
        <a:p>
          <a:r>
            <a:rPr lang="en-US" sz="4800" dirty="0">
              <a:latin typeface="Khmer UI" panose="020B0502040204020203" pitchFamily="34" charset="0"/>
              <a:cs typeface="Khmer UI" panose="020B0502040204020203" pitchFamily="34" charset="0"/>
            </a:rPr>
            <a:t>75</a:t>
          </a:r>
          <a:r>
            <a:rPr lang="en-US" sz="4800" dirty="0"/>
            <a:t>%</a:t>
          </a:r>
        </a:p>
      </dgm:t>
    </dgm:pt>
    <dgm:pt modelId="{6E648B72-7C19-491F-8485-05D5BF52C022}" type="parTrans" cxnId="{94D52771-4691-43D3-A832-FC53897C67EC}">
      <dgm:prSet/>
      <dgm:spPr/>
      <dgm:t>
        <a:bodyPr/>
        <a:lstStyle/>
        <a:p>
          <a:endParaRPr lang="en-US"/>
        </a:p>
      </dgm:t>
    </dgm:pt>
    <dgm:pt modelId="{6F0A9BD2-0541-4B53-8114-025C9EF78DA2}" type="sibTrans" cxnId="{94D52771-4691-43D3-A832-FC53897C67EC}">
      <dgm:prSet/>
      <dgm:spPr/>
      <dgm:t>
        <a:bodyPr/>
        <a:lstStyle/>
        <a:p>
          <a:endParaRPr lang="en-US"/>
        </a:p>
      </dgm:t>
    </dgm:pt>
    <dgm:pt modelId="{C95528A9-B4C3-4B17-8253-8E9202BE07BA}">
      <dgm:prSet custT="1"/>
      <dgm:spPr/>
      <dgm:t>
        <a:bodyPr/>
        <a:lstStyle/>
        <a:p>
          <a:r>
            <a:rPr lang="en-US" sz="6000" dirty="0">
              <a:latin typeface="Khmer UI" panose="020B0502040204020203" pitchFamily="34" charset="0"/>
              <a:cs typeface="Khmer UI" panose="020B0502040204020203" pitchFamily="34" charset="0"/>
            </a:rPr>
            <a:t>90</a:t>
          </a:r>
          <a:r>
            <a:rPr lang="en-US" sz="6000" dirty="0"/>
            <a:t>%</a:t>
          </a:r>
        </a:p>
      </dgm:t>
    </dgm:pt>
    <dgm:pt modelId="{F613856B-EFCA-4433-8DC7-4D04E0DB5AA0}" type="parTrans" cxnId="{767129A2-85E0-4531-9F98-D76DF1FC5095}">
      <dgm:prSet/>
      <dgm:spPr/>
      <dgm:t>
        <a:bodyPr/>
        <a:lstStyle/>
        <a:p>
          <a:endParaRPr lang="en-US"/>
        </a:p>
      </dgm:t>
    </dgm:pt>
    <dgm:pt modelId="{E959D290-3EA1-4E90-B2BC-971AFE9696A7}" type="sibTrans" cxnId="{767129A2-85E0-4531-9F98-D76DF1FC5095}">
      <dgm:prSet/>
      <dgm:spPr/>
      <dgm:t>
        <a:bodyPr/>
        <a:lstStyle/>
        <a:p>
          <a:endParaRPr lang="en-US"/>
        </a:p>
      </dgm:t>
    </dgm:pt>
    <dgm:pt modelId="{91EAA6DB-1C8C-4EBE-AF9B-A07B7A525C0E}">
      <dgm:prSet custT="1"/>
      <dgm:spPr/>
      <dgm:t>
        <a:bodyPr/>
        <a:lstStyle/>
        <a:p>
          <a:endParaRPr lang="en-US" sz="2000" dirty="0">
            <a:latin typeface="Khmer UI" panose="020B0502040204020203" pitchFamily="34" charset="0"/>
            <a:cs typeface="Khmer UI" panose="020B0502040204020203" pitchFamily="34" charset="0"/>
          </a:endParaRPr>
        </a:p>
      </dgm:t>
    </dgm:pt>
    <dgm:pt modelId="{2AA1B246-C3FC-4DA1-A2CC-101D84B3FA79}" type="parTrans" cxnId="{AAE6B130-112A-4A18-94AA-705800F333E5}">
      <dgm:prSet/>
      <dgm:spPr/>
      <dgm:t>
        <a:bodyPr/>
        <a:lstStyle/>
        <a:p>
          <a:endParaRPr lang="en-US"/>
        </a:p>
      </dgm:t>
    </dgm:pt>
    <dgm:pt modelId="{BA849FC3-985F-4814-9E7D-D9E38AFDC3AF}" type="sibTrans" cxnId="{AAE6B130-112A-4A18-94AA-705800F333E5}">
      <dgm:prSet/>
      <dgm:spPr/>
      <dgm:t>
        <a:bodyPr/>
        <a:lstStyle/>
        <a:p>
          <a:endParaRPr lang="en-US"/>
        </a:p>
      </dgm:t>
    </dgm:pt>
    <dgm:pt modelId="{DF2E5F5A-ADF2-467F-82B9-253BDB74B32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dia New" panose="020B0304020202020204" pitchFamily="34" charset="-34"/>
              <a:ea typeface="+mn-ea"/>
              <a:cs typeface="Cordia New" panose="020B0304020202020204" pitchFamily="34" charset="-34"/>
            </a:rPr>
            <a:t>คำบรรยาย/เลคเชอร์</a:t>
          </a:r>
          <a:endParaRPr lang="en-US" sz="2400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E52D4DC3-0F32-4DED-9F2B-0BE31970DBAA}" type="parTrans" cxnId="{20A91818-A3DB-4C0E-9735-1A0D466D70D2}">
      <dgm:prSet/>
      <dgm:spPr/>
      <dgm:t>
        <a:bodyPr/>
        <a:lstStyle/>
        <a:p>
          <a:endParaRPr lang="en-US"/>
        </a:p>
      </dgm:t>
    </dgm:pt>
    <dgm:pt modelId="{D0C13349-A784-4981-A197-7966A831A524}" type="sibTrans" cxnId="{20A91818-A3DB-4C0E-9735-1A0D466D70D2}">
      <dgm:prSet/>
      <dgm:spPr/>
      <dgm:t>
        <a:bodyPr/>
        <a:lstStyle/>
        <a:p>
          <a:endParaRPr lang="en-US"/>
        </a:p>
      </dgm:t>
    </dgm:pt>
    <dgm:pt modelId="{14E23B1E-EA6D-4298-ACD1-2A872BF56FF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800" b="1" dirty="0">
              <a:latin typeface="Cordia New" panose="020B0304020202020204" pitchFamily="34" charset="-34"/>
              <a:cs typeface="Cordia New" panose="020B0304020202020204" pitchFamily="34" charset="-34"/>
            </a:rPr>
            <a:t>การอ่าน</a:t>
          </a:r>
          <a:endParaRPr lang="en-US" sz="2400" b="0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44D8932B-D2D1-48DD-BEE8-4DBCD7337F0D}" type="parTrans" cxnId="{8EA23869-2688-47DA-B3DA-112AEB25CDE3}">
      <dgm:prSet/>
      <dgm:spPr/>
      <dgm:t>
        <a:bodyPr/>
        <a:lstStyle/>
        <a:p>
          <a:endParaRPr lang="en-US"/>
        </a:p>
      </dgm:t>
    </dgm:pt>
    <dgm:pt modelId="{86C568C5-4A5A-43DF-940A-A6C8C043099F}" type="sibTrans" cxnId="{8EA23869-2688-47DA-B3DA-112AEB25CDE3}">
      <dgm:prSet/>
      <dgm:spPr/>
      <dgm:t>
        <a:bodyPr/>
        <a:lstStyle/>
        <a:p>
          <a:endParaRPr lang="en-US"/>
        </a:p>
      </dgm:t>
    </dgm:pt>
    <dgm:pt modelId="{3B27D0A7-705E-49D2-B514-D5F80889512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800" b="1" dirty="0">
              <a:latin typeface="Cordia New" panose="020B0304020202020204" pitchFamily="34" charset="-34"/>
              <a:cs typeface="Cordia New" panose="020B0304020202020204" pitchFamily="34" charset="-34"/>
            </a:rPr>
            <a:t>ภาพและเสียง</a:t>
          </a:r>
          <a:endParaRPr lang="en-US" sz="2400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088F1C6D-B5F9-4001-9990-D16B8E196937}" type="parTrans" cxnId="{81DE2F2E-AB12-43D4-A58B-C33B026A4D76}">
      <dgm:prSet/>
      <dgm:spPr/>
      <dgm:t>
        <a:bodyPr/>
        <a:lstStyle/>
        <a:p>
          <a:endParaRPr lang="en-US"/>
        </a:p>
      </dgm:t>
    </dgm:pt>
    <dgm:pt modelId="{9B846BFE-928E-4CB5-A389-E33133D41426}" type="sibTrans" cxnId="{81DE2F2E-AB12-43D4-A58B-C33B026A4D76}">
      <dgm:prSet/>
      <dgm:spPr/>
      <dgm:t>
        <a:bodyPr/>
        <a:lstStyle/>
        <a:p>
          <a:endParaRPr lang="en-US"/>
        </a:p>
      </dgm:t>
    </dgm:pt>
    <dgm:pt modelId="{D5C8B9F9-ACEF-48E4-8F71-8A0C708C280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800" b="1" dirty="0">
              <a:latin typeface="Cordia New" panose="020B0304020202020204" pitchFamily="34" charset="-34"/>
              <a:cs typeface="Cordia New" panose="020B0304020202020204" pitchFamily="34" charset="-34"/>
            </a:rPr>
            <a:t>สาธิต</a:t>
          </a:r>
          <a:endParaRPr lang="en-US" sz="2800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C5F64322-6EE6-4BBC-AD27-358889C7F965}" type="parTrans" cxnId="{306B2E1D-EC9F-4B54-91C8-57F9B2E263D6}">
      <dgm:prSet/>
      <dgm:spPr/>
      <dgm:t>
        <a:bodyPr/>
        <a:lstStyle/>
        <a:p>
          <a:endParaRPr lang="en-US"/>
        </a:p>
      </dgm:t>
    </dgm:pt>
    <dgm:pt modelId="{17C136C6-C1F8-4EB9-8A6A-AF9035328B70}" type="sibTrans" cxnId="{306B2E1D-EC9F-4B54-91C8-57F9B2E263D6}">
      <dgm:prSet/>
      <dgm:spPr/>
      <dgm:t>
        <a:bodyPr/>
        <a:lstStyle/>
        <a:p>
          <a:endParaRPr lang="en-US"/>
        </a:p>
      </dgm:t>
    </dgm:pt>
    <dgm:pt modelId="{F375C7A2-3CE0-44F5-B7AA-F79D3237AB2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800" b="1" dirty="0">
              <a:latin typeface="Cordia New" panose="020B0304020202020204" pitchFamily="34" charset="-34"/>
              <a:cs typeface="Cordia New" panose="020B0304020202020204" pitchFamily="34" charset="-34"/>
            </a:rPr>
            <a:t>การอภิปราย</a:t>
          </a:r>
          <a:endParaRPr lang="en-US" sz="2400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77F5AF8A-2910-4A99-A12E-710CEF03F5F0}" type="parTrans" cxnId="{809D3B0D-F6E5-467D-90F0-53BA15C50954}">
      <dgm:prSet/>
      <dgm:spPr/>
      <dgm:t>
        <a:bodyPr/>
        <a:lstStyle/>
        <a:p>
          <a:endParaRPr lang="en-US"/>
        </a:p>
      </dgm:t>
    </dgm:pt>
    <dgm:pt modelId="{4291AB78-9139-42B1-9D0E-E37591CDE12A}" type="sibTrans" cxnId="{809D3B0D-F6E5-467D-90F0-53BA15C50954}">
      <dgm:prSet/>
      <dgm:spPr/>
      <dgm:t>
        <a:bodyPr/>
        <a:lstStyle/>
        <a:p>
          <a:endParaRPr lang="en-US"/>
        </a:p>
      </dgm:t>
    </dgm:pt>
    <dgm:pt modelId="{602434B2-C2FB-4DBB-B43E-438F47C40F0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800" b="1" dirty="0">
              <a:latin typeface="Cordia New" panose="020B0304020202020204" pitchFamily="34" charset="-34"/>
              <a:cs typeface="Cordia New" panose="020B0304020202020204" pitchFamily="34" charset="-34"/>
            </a:rPr>
            <a:t>ฝึกฝนโดยการทำ</a:t>
          </a:r>
          <a:endParaRPr lang="en-US" sz="2400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11FF1599-7F9E-4178-B66C-342D83E9E04C}" type="parTrans" cxnId="{3C233205-2AE8-479D-9829-2936A258CB7A}">
      <dgm:prSet/>
      <dgm:spPr/>
      <dgm:t>
        <a:bodyPr/>
        <a:lstStyle/>
        <a:p>
          <a:endParaRPr lang="en-US"/>
        </a:p>
      </dgm:t>
    </dgm:pt>
    <dgm:pt modelId="{92CC448D-2575-436C-A6C7-7274A8060BD7}" type="sibTrans" cxnId="{3C233205-2AE8-479D-9829-2936A258CB7A}">
      <dgm:prSet/>
      <dgm:spPr/>
      <dgm:t>
        <a:bodyPr/>
        <a:lstStyle/>
        <a:p>
          <a:endParaRPr lang="en-US"/>
        </a:p>
      </dgm:t>
    </dgm:pt>
    <dgm:pt modelId="{9A7E0196-2018-45CD-890B-F575C450BA2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800" b="1" dirty="0">
              <a:latin typeface="Cordia New" panose="020B0304020202020204" pitchFamily="34" charset="-34"/>
              <a:cs typeface="Cordia New" panose="020B0304020202020204" pitchFamily="34" charset="-34"/>
            </a:rPr>
            <a:t>สอนคนอื่น</a:t>
          </a:r>
          <a:endParaRPr lang="en-US" sz="2800" dirty="0"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64074E5B-610D-4C37-9FCC-65AD1875A9C8}" type="parTrans" cxnId="{0CF8440D-4141-4DCA-8498-0415BAF0997B}">
      <dgm:prSet/>
      <dgm:spPr/>
      <dgm:t>
        <a:bodyPr/>
        <a:lstStyle/>
        <a:p>
          <a:endParaRPr lang="en-US"/>
        </a:p>
      </dgm:t>
    </dgm:pt>
    <dgm:pt modelId="{379001AB-125A-4541-83B9-9493D7FF34A4}" type="sibTrans" cxnId="{0CF8440D-4141-4DCA-8498-0415BAF0997B}">
      <dgm:prSet/>
      <dgm:spPr/>
      <dgm:t>
        <a:bodyPr/>
        <a:lstStyle/>
        <a:p>
          <a:endParaRPr lang="en-US"/>
        </a:p>
      </dgm:t>
    </dgm:pt>
    <dgm:pt modelId="{94DEE65F-15CD-49FD-87D4-0077ADD3483B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/>
            <a:t>Reading </a:t>
          </a:r>
          <a:endParaRPr lang="en-US" sz="2300" dirty="0"/>
        </a:p>
      </dgm:t>
    </dgm:pt>
    <dgm:pt modelId="{2CCFB597-68CD-4AB1-B65D-67315DA9093B}" type="parTrans" cxnId="{9F2E96A6-5B3C-432A-8775-DE71ECD8243D}">
      <dgm:prSet/>
      <dgm:spPr/>
      <dgm:t>
        <a:bodyPr/>
        <a:lstStyle/>
        <a:p>
          <a:endParaRPr lang="en-US"/>
        </a:p>
      </dgm:t>
    </dgm:pt>
    <dgm:pt modelId="{0AB46568-1AE9-427F-B650-82DC146516C5}" type="sibTrans" cxnId="{9F2E96A6-5B3C-432A-8775-DE71ECD8243D}">
      <dgm:prSet/>
      <dgm:spPr/>
      <dgm:t>
        <a:bodyPr/>
        <a:lstStyle/>
        <a:p>
          <a:endParaRPr lang="en-US"/>
        </a:p>
      </dgm:t>
    </dgm:pt>
    <dgm:pt modelId="{49AEC191-37EC-440F-A6DD-59127233FB5D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/>
            <a:t>Lecture</a:t>
          </a:r>
          <a:endParaRPr lang="en-US" sz="2400" dirty="0"/>
        </a:p>
      </dgm:t>
    </dgm:pt>
    <dgm:pt modelId="{50D92574-1A38-42AB-AA90-DEC97DCF76D2}" type="parTrans" cxnId="{D873B35F-A686-48E7-8A51-0433E82C8510}">
      <dgm:prSet/>
      <dgm:spPr/>
      <dgm:t>
        <a:bodyPr/>
        <a:lstStyle/>
        <a:p>
          <a:endParaRPr lang="en-US"/>
        </a:p>
      </dgm:t>
    </dgm:pt>
    <dgm:pt modelId="{0F32B824-64CC-4296-B274-9A0E10095D9C}" type="sibTrans" cxnId="{D873B35F-A686-48E7-8A51-0433E82C8510}">
      <dgm:prSet/>
      <dgm:spPr/>
      <dgm:t>
        <a:bodyPr/>
        <a:lstStyle/>
        <a:p>
          <a:endParaRPr lang="en-US"/>
        </a:p>
      </dgm:t>
    </dgm:pt>
    <dgm:pt modelId="{FB7FC7B4-03B2-4B2B-990F-EE8411A7A84E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/>
            <a:t>Audio-visual</a:t>
          </a:r>
          <a:endParaRPr lang="en-US" sz="2200" dirty="0"/>
        </a:p>
      </dgm:t>
    </dgm:pt>
    <dgm:pt modelId="{9ED60CD8-5773-4C4C-9E41-AC91FFB7D10D}" type="parTrans" cxnId="{49FE6373-1989-4F51-8791-ADEB86BED4CC}">
      <dgm:prSet/>
      <dgm:spPr/>
      <dgm:t>
        <a:bodyPr/>
        <a:lstStyle/>
        <a:p>
          <a:endParaRPr lang="en-US"/>
        </a:p>
      </dgm:t>
    </dgm:pt>
    <dgm:pt modelId="{C6ACADDD-B558-4FB5-ADFF-7E23F4484637}" type="sibTrans" cxnId="{49FE6373-1989-4F51-8791-ADEB86BED4CC}">
      <dgm:prSet/>
      <dgm:spPr/>
      <dgm:t>
        <a:bodyPr/>
        <a:lstStyle/>
        <a:p>
          <a:endParaRPr lang="en-US"/>
        </a:p>
      </dgm:t>
    </dgm:pt>
    <dgm:pt modelId="{38C4A4CA-DF29-411E-ADAB-C714DE22F5E3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/>
            <a:t>Discussion</a:t>
          </a:r>
          <a:endParaRPr lang="en-US" sz="2400" dirty="0"/>
        </a:p>
      </dgm:t>
    </dgm:pt>
    <dgm:pt modelId="{6B6C3979-74D2-4E2C-A839-4AFF9A7BF61B}" type="parTrans" cxnId="{D418DDFE-F5FD-4700-8F47-0AA396EC38A3}">
      <dgm:prSet/>
      <dgm:spPr/>
      <dgm:t>
        <a:bodyPr/>
        <a:lstStyle/>
        <a:p>
          <a:endParaRPr lang="en-US"/>
        </a:p>
      </dgm:t>
    </dgm:pt>
    <dgm:pt modelId="{3431D287-EF24-4FED-B366-87F5723EBA57}" type="sibTrans" cxnId="{D418DDFE-F5FD-4700-8F47-0AA396EC38A3}">
      <dgm:prSet/>
      <dgm:spPr/>
      <dgm:t>
        <a:bodyPr/>
        <a:lstStyle/>
        <a:p>
          <a:endParaRPr lang="en-US"/>
        </a:p>
      </dgm:t>
    </dgm:pt>
    <dgm:pt modelId="{5690EC2B-4C67-41E4-AB81-134645C4DBFE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600" dirty="0"/>
            <a:t>Teach others</a:t>
          </a:r>
          <a:endParaRPr lang="en-US" sz="2200" dirty="0"/>
        </a:p>
      </dgm:t>
    </dgm:pt>
    <dgm:pt modelId="{D7A96821-A5BD-4307-984A-D75747C32C11}" type="parTrans" cxnId="{C2B5E522-A4D5-4FE6-8334-0B36E4DDFB33}">
      <dgm:prSet/>
      <dgm:spPr/>
      <dgm:t>
        <a:bodyPr/>
        <a:lstStyle/>
        <a:p>
          <a:endParaRPr lang="en-US"/>
        </a:p>
      </dgm:t>
    </dgm:pt>
    <dgm:pt modelId="{24F47B53-FCD6-4355-A579-BBF7D46BEE31}" type="sibTrans" cxnId="{C2B5E522-A4D5-4FE6-8334-0B36E4DDFB33}">
      <dgm:prSet/>
      <dgm:spPr/>
      <dgm:t>
        <a:bodyPr/>
        <a:lstStyle/>
        <a:p>
          <a:endParaRPr lang="en-US"/>
        </a:p>
      </dgm:t>
    </dgm:pt>
    <dgm:pt modelId="{4EC184BF-9032-4515-8508-CE49CD54E724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/>
            <a:t>Demonstration</a:t>
          </a:r>
          <a:endParaRPr lang="en-US" sz="2400" dirty="0"/>
        </a:p>
      </dgm:t>
    </dgm:pt>
    <dgm:pt modelId="{A72AD73C-3B8A-406B-B4D6-3EBFBDE9BDEB}" type="parTrans" cxnId="{BDA64209-3EB6-43AA-9D7B-F738FFF12B07}">
      <dgm:prSet/>
      <dgm:spPr/>
      <dgm:t>
        <a:bodyPr/>
        <a:lstStyle/>
        <a:p>
          <a:endParaRPr lang="en-US"/>
        </a:p>
      </dgm:t>
    </dgm:pt>
    <dgm:pt modelId="{BB9F1E35-7D05-44D5-92A5-7EC45C4A7E44}" type="sibTrans" cxnId="{BDA64209-3EB6-43AA-9D7B-F738FFF12B07}">
      <dgm:prSet/>
      <dgm:spPr/>
      <dgm:t>
        <a:bodyPr/>
        <a:lstStyle/>
        <a:p>
          <a:endParaRPr lang="en-US"/>
        </a:p>
      </dgm:t>
    </dgm:pt>
    <dgm:pt modelId="{78218E62-7167-4467-AACD-2A153523F707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800" dirty="0"/>
            <a:t>Practice by doing</a:t>
          </a:r>
          <a:endParaRPr lang="en-US" sz="1900" dirty="0"/>
        </a:p>
      </dgm:t>
    </dgm:pt>
    <dgm:pt modelId="{B3DF6C8D-4DF6-4CFC-8EBB-B471745A7813}" type="parTrans" cxnId="{63E0A3D1-592F-44AA-A29B-B565E9017141}">
      <dgm:prSet/>
      <dgm:spPr/>
      <dgm:t>
        <a:bodyPr/>
        <a:lstStyle/>
        <a:p>
          <a:endParaRPr lang="en-US"/>
        </a:p>
      </dgm:t>
    </dgm:pt>
    <dgm:pt modelId="{C900F8B2-283D-4939-8E97-0DD22CEB9352}" type="sibTrans" cxnId="{63E0A3D1-592F-44AA-A29B-B565E9017141}">
      <dgm:prSet/>
      <dgm:spPr/>
      <dgm:t>
        <a:bodyPr/>
        <a:lstStyle/>
        <a:p>
          <a:endParaRPr lang="en-US"/>
        </a:p>
      </dgm:t>
    </dgm:pt>
    <dgm:pt modelId="{7F4EF1D5-43D9-41AC-A2B5-4A68105AB480}" type="pres">
      <dgm:prSet presAssocID="{5BA4371B-6EDD-4CA4-A5AF-FD743B0CA7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48F5A8-CBE6-4C5C-9E9D-E643D39E19D3}" type="pres">
      <dgm:prSet presAssocID="{91EAA6DB-1C8C-4EBE-AF9B-A07B7A525C0E}" presName="Name8" presStyleCnt="0"/>
      <dgm:spPr/>
    </dgm:pt>
    <dgm:pt modelId="{2D56A98E-9C6A-4698-A405-E6AE759DE7E5}" type="pres">
      <dgm:prSet presAssocID="{91EAA6DB-1C8C-4EBE-AF9B-A07B7A525C0E}" presName="acctBkgd" presStyleLbl="alignAcc1" presStyleIdx="0" presStyleCnt="7" custLinFactNeighborX="100" custLinFactNeighborY="0"/>
      <dgm:spPr/>
      <dgm:t>
        <a:bodyPr/>
        <a:lstStyle/>
        <a:p>
          <a:endParaRPr lang="en-US"/>
        </a:p>
      </dgm:t>
    </dgm:pt>
    <dgm:pt modelId="{87A3CC05-325A-4E3A-A488-BE665D4115A6}" type="pres">
      <dgm:prSet presAssocID="{91EAA6DB-1C8C-4EBE-AF9B-A07B7A525C0E}" presName="acctTx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3926F-0AC3-489D-92C1-13879FDB41C5}" type="pres">
      <dgm:prSet presAssocID="{91EAA6DB-1C8C-4EBE-AF9B-A07B7A525C0E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BA29D-9068-40DE-A2B6-CAB2EF4D16D4}" type="pres">
      <dgm:prSet presAssocID="{91EAA6DB-1C8C-4EBE-AF9B-A07B7A525C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28E4C-D62C-463D-B8D4-182CBDAAC185}" type="pres">
      <dgm:prSet presAssocID="{43CCFADF-48AD-4DB9-9BE5-9CF469911FC0}" presName="Name8" presStyleCnt="0"/>
      <dgm:spPr/>
    </dgm:pt>
    <dgm:pt modelId="{97EA9175-33DC-496A-85AD-8185CC88D7DA}" type="pres">
      <dgm:prSet presAssocID="{43CCFADF-48AD-4DB9-9BE5-9CF469911FC0}" presName="acctBkgd" presStyleLbl="alignAcc1" presStyleIdx="1" presStyleCnt="7"/>
      <dgm:spPr/>
      <dgm:t>
        <a:bodyPr/>
        <a:lstStyle/>
        <a:p>
          <a:endParaRPr lang="en-US"/>
        </a:p>
      </dgm:t>
    </dgm:pt>
    <dgm:pt modelId="{64F5C563-56F6-4ADA-8AF9-A2BCAF9F2B12}" type="pres">
      <dgm:prSet presAssocID="{43CCFADF-48AD-4DB9-9BE5-9CF469911FC0}" presName="acctTx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50CE7-C470-4472-8FC9-6B5172A49A8E}" type="pres">
      <dgm:prSet presAssocID="{43CCFADF-48AD-4DB9-9BE5-9CF469911FC0}" presName="level" presStyleLbl="node1" presStyleIdx="1" presStyleCnt="7" custLinFactNeighborY="25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35526-CB2E-4884-B4F7-86D63DC2D96A}" type="pres">
      <dgm:prSet presAssocID="{43CCFADF-48AD-4DB9-9BE5-9CF469911F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19065-B8F5-4D17-A7AC-B92C6417E9E1}" type="pres">
      <dgm:prSet presAssocID="{65EAF659-E742-4D19-BAC0-83327CD3FA26}" presName="Name8" presStyleCnt="0"/>
      <dgm:spPr/>
    </dgm:pt>
    <dgm:pt modelId="{16982D29-D2CE-4A2C-A792-8F8259888CA9}" type="pres">
      <dgm:prSet presAssocID="{65EAF659-E742-4D19-BAC0-83327CD3FA26}" presName="acctBkgd" presStyleLbl="alignAcc1" presStyleIdx="2" presStyleCnt="7" custScaleX="103046" custLinFactNeighborX="-1523" custLinFactNeighborY="1364"/>
      <dgm:spPr/>
      <dgm:t>
        <a:bodyPr/>
        <a:lstStyle/>
        <a:p>
          <a:endParaRPr lang="en-US"/>
        </a:p>
      </dgm:t>
    </dgm:pt>
    <dgm:pt modelId="{52A7E046-F5A4-40F9-9771-C8AAE11101B0}" type="pres">
      <dgm:prSet presAssocID="{65EAF659-E742-4D19-BAC0-83327CD3FA26}" presName="acctTx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FCB7E-9244-4EE1-951A-6095DD747801}" type="pres">
      <dgm:prSet presAssocID="{65EAF659-E742-4D19-BAC0-83327CD3FA26}" presName="level" presStyleLbl="node1" presStyleIdx="2" presStyleCnt="7" custLinFactNeighborY="13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0D3D7-24F6-4C77-925B-480B479F0B97}" type="pres">
      <dgm:prSet presAssocID="{65EAF659-E742-4D19-BAC0-83327CD3FA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115CC-9AF5-4AC8-BD65-D16D0EAAB8BA}" type="pres">
      <dgm:prSet presAssocID="{740E2F0F-D678-401E-9EA5-D9E36206BF5A}" presName="Name8" presStyleCnt="0"/>
      <dgm:spPr/>
    </dgm:pt>
    <dgm:pt modelId="{5DA6365B-0659-416E-8557-662778A97C4C}" type="pres">
      <dgm:prSet presAssocID="{740E2F0F-D678-401E-9EA5-D9E36206BF5A}" presName="acctBkgd" presStyleLbl="alignAcc1" presStyleIdx="3" presStyleCnt="7"/>
      <dgm:spPr/>
      <dgm:t>
        <a:bodyPr/>
        <a:lstStyle/>
        <a:p>
          <a:endParaRPr lang="en-US"/>
        </a:p>
      </dgm:t>
    </dgm:pt>
    <dgm:pt modelId="{75EDAECC-3BC1-4AE9-86CC-5FBE7C001ED1}" type="pres">
      <dgm:prSet presAssocID="{740E2F0F-D678-401E-9EA5-D9E36206BF5A}" presName="acctTx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4A7DE-2DCC-4D47-A566-C8D704B85E30}" type="pres">
      <dgm:prSet presAssocID="{740E2F0F-D678-401E-9EA5-D9E36206BF5A}" presName="level" presStyleLbl="node1" presStyleIdx="3" presStyleCnt="7" custLinFactNeighborX="-184" custLinFactNeighborY="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0515C-9B68-43B8-A565-1201CA274CA8}" type="pres">
      <dgm:prSet presAssocID="{740E2F0F-D678-401E-9EA5-D9E36206BF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99D58-D2EA-449F-A113-B3D7B84C3039}" type="pres">
      <dgm:prSet presAssocID="{A4DEDDDA-A87F-4EC3-B64B-768F1E9D654A}" presName="Name8" presStyleCnt="0"/>
      <dgm:spPr/>
    </dgm:pt>
    <dgm:pt modelId="{865CEFDE-D420-445F-BB93-AB7BBD3D9A72}" type="pres">
      <dgm:prSet presAssocID="{A4DEDDDA-A87F-4EC3-B64B-768F1E9D654A}" presName="acctBkgd" presStyleLbl="alignAcc1" presStyleIdx="4" presStyleCnt="7"/>
      <dgm:spPr/>
      <dgm:t>
        <a:bodyPr/>
        <a:lstStyle/>
        <a:p>
          <a:endParaRPr lang="en-US"/>
        </a:p>
      </dgm:t>
    </dgm:pt>
    <dgm:pt modelId="{9EF59F79-54FC-4FF7-B4E1-6A89E1659F10}" type="pres">
      <dgm:prSet presAssocID="{A4DEDDDA-A87F-4EC3-B64B-768F1E9D654A}" presName="acctTx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CE249-F3BC-4094-8A3D-3AAB781A1B11}" type="pres">
      <dgm:prSet presAssocID="{A4DEDDDA-A87F-4EC3-B64B-768F1E9D654A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2EF-635F-463C-A0D8-764D3A4B3487}" type="pres">
      <dgm:prSet presAssocID="{A4DEDDDA-A87F-4EC3-B64B-768F1E9D65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5F581-52AD-4898-B918-BE8C654BA792}" type="pres">
      <dgm:prSet presAssocID="{96959FC2-6F46-4F27-B316-EEE00993E989}" presName="Name8" presStyleCnt="0"/>
      <dgm:spPr/>
    </dgm:pt>
    <dgm:pt modelId="{0C17A127-ADDC-463F-AC43-D798A15EE9F2}" type="pres">
      <dgm:prSet presAssocID="{96959FC2-6F46-4F27-B316-EEE00993E989}" presName="acctBkgd" presStyleLbl="alignAcc1" presStyleIdx="5" presStyleCnt="7"/>
      <dgm:spPr/>
      <dgm:t>
        <a:bodyPr/>
        <a:lstStyle/>
        <a:p>
          <a:endParaRPr lang="en-US"/>
        </a:p>
      </dgm:t>
    </dgm:pt>
    <dgm:pt modelId="{25B1FFD1-83BE-4427-AB88-599AA7E878C8}" type="pres">
      <dgm:prSet presAssocID="{96959FC2-6F46-4F27-B316-EEE00993E989}" presName="acctTx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EE867-FDEA-47E2-9C1F-7C0CB426C4BB}" type="pres">
      <dgm:prSet presAssocID="{96959FC2-6F46-4F27-B316-EEE00993E989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278AC-7875-4E3A-8299-C87006ECD341}" type="pres">
      <dgm:prSet presAssocID="{96959FC2-6F46-4F27-B316-EEE00993E9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DFA26-52BD-443D-84C3-031402910F04}" type="pres">
      <dgm:prSet presAssocID="{C95528A9-B4C3-4B17-8253-8E9202BE07BA}" presName="Name8" presStyleCnt="0"/>
      <dgm:spPr/>
    </dgm:pt>
    <dgm:pt modelId="{767B726F-20B4-4029-98CC-4CB24D0D413C}" type="pres">
      <dgm:prSet presAssocID="{C95528A9-B4C3-4B17-8253-8E9202BE07BA}" presName="acctBkgd" presStyleLbl="alignAcc1" presStyleIdx="6" presStyleCnt="7"/>
      <dgm:spPr/>
      <dgm:t>
        <a:bodyPr/>
        <a:lstStyle/>
        <a:p>
          <a:endParaRPr lang="en-US"/>
        </a:p>
      </dgm:t>
    </dgm:pt>
    <dgm:pt modelId="{3C3DB674-ECC1-4E4D-B42A-DB02E4889473}" type="pres">
      <dgm:prSet presAssocID="{C95528A9-B4C3-4B17-8253-8E9202BE07BA}" presName="acct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969F8-9E6B-4736-ADBE-8DB23E97BA24}" type="pres">
      <dgm:prSet presAssocID="{C95528A9-B4C3-4B17-8253-8E9202BE07BA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31EB1-9869-4DC7-88DC-DD36BBE44FC6}" type="pres">
      <dgm:prSet presAssocID="{C95528A9-B4C3-4B17-8253-8E9202BE07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FB839C-25A2-4782-B0B6-9EA058A9F8D3}" srcId="{5BA4371B-6EDD-4CA4-A5AF-FD743B0CA7F7}" destId="{65EAF659-E742-4D19-BAC0-83327CD3FA26}" srcOrd="2" destOrd="0" parTransId="{877B6F43-4D9D-4F3A-BE05-F3D0881FA2A1}" sibTransId="{CED7957E-7782-459D-94F5-7751CB9E3B96}"/>
    <dgm:cxn modelId="{BDA64209-3EB6-43AA-9D7B-F738FFF12B07}" srcId="{740E2F0F-D678-401E-9EA5-D9E36206BF5A}" destId="{4EC184BF-9032-4515-8508-CE49CD54E724}" srcOrd="1" destOrd="0" parTransId="{A72AD73C-3B8A-406B-B4D6-3EBFBDE9BDEB}" sibTransId="{BB9F1E35-7D05-44D5-92A5-7EC45C4A7E44}"/>
    <dgm:cxn modelId="{587FCF01-5F23-409C-B0EC-BD92F8063F5B}" type="presOf" srcId="{91EAA6DB-1C8C-4EBE-AF9B-A07B7A525C0E}" destId="{AABBA29D-9068-40DE-A2B6-CAB2EF4D16D4}" srcOrd="1" destOrd="0" presId="urn:microsoft.com/office/officeart/2005/8/layout/pyramid1"/>
    <dgm:cxn modelId="{8D596F54-2BB2-4D38-94CF-E213081CA2E8}" type="presOf" srcId="{A4DEDDDA-A87F-4EC3-B64B-768F1E9D654A}" destId="{9104F2EF-635F-463C-A0D8-764D3A4B3487}" srcOrd="1" destOrd="0" presId="urn:microsoft.com/office/officeart/2005/8/layout/pyramid1"/>
    <dgm:cxn modelId="{D873B35F-A686-48E7-8A51-0433E82C8510}" srcId="{91EAA6DB-1C8C-4EBE-AF9B-A07B7A525C0E}" destId="{49AEC191-37EC-440F-A6DD-59127233FB5D}" srcOrd="1" destOrd="0" parTransId="{50D92574-1A38-42AB-AA90-DEC97DCF76D2}" sibTransId="{0F32B824-64CC-4296-B274-9A0E10095D9C}"/>
    <dgm:cxn modelId="{9655F58F-9145-4B0C-B76C-386104A4AB0F}" type="presOf" srcId="{C95528A9-B4C3-4B17-8253-8E9202BE07BA}" destId="{B02969F8-9E6B-4736-ADBE-8DB23E97BA24}" srcOrd="0" destOrd="0" presId="urn:microsoft.com/office/officeart/2005/8/layout/pyramid1"/>
    <dgm:cxn modelId="{1B95F93C-0035-4841-BF9B-ADDD6F8F0A8C}" type="presOf" srcId="{740E2F0F-D678-401E-9EA5-D9E36206BF5A}" destId="{9034A7DE-2DCC-4D47-A566-C8D704B85E30}" srcOrd="0" destOrd="0" presId="urn:microsoft.com/office/officeart/2005/8/layout/pyramid1"/>
    <dgm:cxn modelId="{E70C1DE4-515E-467D-90D7-F3160754C1A4}" type="presOf" srcId="{3B27D0A7-705E-49D2-B514-D5F808895125}" destId="{16982D29-D2CE-4A2C-A792-8F8259888CA9}" srcOrd="0" destOrd="0" presId="urn:microsoft.com/office/officeart/2005/8/layout/pyramid1"/>
    <dgm:cxn modelId="{DFAEA0D6-392C-42FE-AA48-AE8EDE3A972C}" type="presOf" srcId="{5690EC2B-4C67-41E4-AB81-134645C4DBFE}" destId="{3C3DB674-ECC1-4E4D-B42A-DB02E4889473}" srcOrd="1" destOrd="1" presId="urn:microsoft.com/office/officeart/2005/8/layout/pyramid1"/>
    <dgm:cxn modelId="{42DA4CF2-61C5-40F6-B6B0-27923B50DBE3}" type="presOf" srcId="{602434B2-C2FB-4DBB-B43E-438F47C40F0F}" destId="{25B1FFD1-83BE-4427-AB88-599AA7E878C8}" srcOrd="1" destOrd="0" presId="urn:microsoft.com/office/officeart/2005/8/layout/pyramid1"/>
    <dgm:cxn modelId="{BC814046-A879-4520-A38D-CA7703840C5F}" type="presOf" srcId="{94DEE65F-15CD-49FD-87D4-0077ADD3483B}" destId="{97EA9175-33DC-496A-85AD-8185CC88D7DA}" srcOrd="0" destOrd="1" presId="urn:microsoft.com/office/officeart/2005/8/layout/pyramid1"/>
    <dgm:cxn modelId="{9F2E96A6-5B3C-432A-8775-DE71ECD8243D}" srcId="{43CCFADF-48AD-4DB9-9BE5-9CF469911FC0}" destId="{94DEE65F-15CD-49FD-87D4-0077ADD3483B}" srcOrd="1" destOrd="0" parTransId="{2CCFB597-68CD-4AB1-B65D-67315DA9093B}" sibTransId="{0AB46568-1AE9-427F-B650-82DC146516C5}"/>
    <dgm:cxn modelId="{767129A2-85E0-4531-9F98-D76DF1FC5095}" srcId="{5BA4371B-6EDD-4CA4-A5AF-FD743B0CA7F7}" destId="{C95528A9-B4C3-4B17-8253-8E9202BE07BA}" srcOrd="6" destOrd="0" parTransId="{F613856B-EFCA-4433-8DC7-4D04E0DB5AA0}" sibTransId="{E959D290-3EA1-4E90-B2BC-971AFE9696A7}"/>
    <dgm:cxn modelId="{809D3B0D-F6E5-467D-90F0-53BA15C50954}" srcId="{A4DEDDDA-A87F-4EC3-B64B-768F1E9D654A}" destId="{F375C7A2-3CE0-44F5-B7AA-F79D3237AB2D}" srcOrd="0" destOrd="0" parTransId="{77F5AF8A-2910-4A99-A12E-710CEF03F5F0}" sibTransId="{4291AB78-9139-42B1-9D0E-E37591CDE12A}"/>
    <dgm:cxn modelId="{63A12BE1-C616-428D-997A-885DC4237178}" type="presOf" srcId="{49AEC191-37EC-440F-A6DD-59127233FB5D}" destId="{87A3CC05-325A-4E3A-A488-BE665D4115A6}" srcOrd="1" destOrd="1" presId="urn:microsoft.com/office/officeart/2005/8/layout/pyramid1"/>
    <dgm:cxn modelId="{C50D335C-8A2B-442B-82C8-57464D5FD240}" type="presOf" srcId="{43CCFADF-48AD-4DB9-9BE5-9CF469911FC0}" destId="{F5335526-CB2E-4884-B4F7-86D63DC2D96A}" srcOrd="1" destOrd="0" presId="urn:microsoft.com/office/officeart/2005/8/layout/pyramid1"/>
    <dgm:cxn modelId="{CEDE1811-0854-448A-ACDA-786F72356FC0}" type="presOf" srcId="{4EC184BF-9032-4515-8508-CE49CD54E724}" destId="{5DA6365B-0659-416E-8557-662778A97C4C}" srcOrd="0" destOrd="1" presId="urn:microsoft.com/office/officeart/2005/8/layout/pyramid1"/>
    <dgm:cxn modelId="{8EA23869-2688-47DA-B3DA-112AEB25CDE3}" srcId="{43CCFADF-48AD-4DB9-9BE5-9CF469911FC0}" destId="{14E23B1E-EA6D-4298-ACD1-2A872BF56FF3}" srcOrd="0" destOrd="0" parTransId="{44D8932B-D2D1-48DD-BEE8-4DBCD7337F0D}" sibTransId="{86C568C5-4A5A-43DF-940A-A6C8C043099F}"/>
    <dgm:cxn modelId="{06634E39-6A0E-49CE-BE2B-250CB143DCD6}" type="presOf" srcId="{3B27D0A7-705E-49D2-B514-D5F808895125}" destId="{52A7E046-F5A4-40F9-9771-C8AAE11101B0}" srcOrd="1" destOrd="0" presId="urn:microsoft.com/office/officeart/2005/8/layout/pyramid1"/>
    <dgm:cxn modelId="{81DE2F2E-AB12-43D4-A58B-C33B026A4D76}" srcId="{65EAF659-E742-4D19-BAC0-83327CD3FA26}" destId="{3B27D0A7-705E-49D2-B514-D5F808895125}" srcOrd="0" destOrd="0" parTransId="{088F1C6D-B5F9-4001-9990-D16B8E196937}" sibTransId="{9B846BFE-928E-4CB5-A389-E33133D41426}"/>
    <dgm:cxn modelId="{0CF8440D-4141-4DCA-8498-0415BAF0997B}" srcId="{C95528A9-B4C3-4B17-8253-8E9202BE07BA}" destId="{9A7E0196-2018-45CD-890B-F575C450BA22}" srcOrd="0" destOrd="0" parTransId="{64074E5B-610D-4C37-9FCC-65AD1875A9C8}" sibTransId="{379001AB-125A-4541-83B9-9493D7FF34A4}"/>
    <dgm:cxn modelId="{306B2E1D-EC9F-4B54-91C8-57F9B2E263D6}" srcId="{740E2F0F-D678-401E-9EA5-D9E36206BF5A}" destId="{D5C8B9F9-ACEF-48E4-8F71-8A0C708C280E}" srcOrd="0" destOrd="0" parTransId="{C5F64322-6EE6-4BBC-AD27-358889C7F965}" sibTransId="{17C136C6-C1F8-4EB9-8A6A-AF9035328B70}"/>
    <dgm:cxn modelId="{7D14518E-52A9-47F6-A764-AF57F62FB1FE}" type="presOf" srcId="{5690EC2B-4C67-41E4-AB81-134645C4DBFE}" destId="{767B726F-20B4-4029-98CC-4CB24D0D413C}" srcOrd="0" destOrd="1" presId="urn:microsoft.com/office/officeart/2005/8/layout/pyramid1"/>
    <dgm:cxn modelId="{63E0A3D1-592F-44AA-A29B-B565E9017141}" srcId="{96959FC2-6F46-4F27-B316-EEE00993E989}" destId="{78218E62-7167-4467-AACD-2A153523F707}" srcOrd="1" destOrd="0" parTransId="{B3DF6C8D-4DF6-4CFC-8EBB-B471745A7813}" sibTransId="{C900F8B2-283D-4939-8E97-0DD22CEB9352}"/>
    <dgm:cxn modelId="{2C1260B6-3551-4770-8A1B-0782FC27A521}" type="presOf" srcId="{740E2F0F-D678-401E-9EA5-D9E36206BF5A}" destId="{3CA0515C-9B68-43B8-A565-1201CA274CA8}" srcOrd="1" destOrd="0" presId="urn:microsoft.com/office/officeart/2005/8/layout/pyramid1"/>
    <dgm:cxn modelId="{03C95C59-C7B7-4339-89CA-58512A82F000}" type="presOf" srcId="{9A7E0196-2018-45CD-890B-F575C450BA22}" destId="{3C3DB674-ECC1-4E4D-B42A-DB02E4889473}" srcOrd="1" destOrd="0" presId="urn:microsoft.com/office/officeart/2005/8/layout/pyramid1"/>
    <dgm:cxn modelId="{297B288E-6AF7-4AB4-B20D-0E7B618EF6D5}" type="presOf" srcId="{78218E62-7167-4467-AACD-2A153523F707}" destId="{0C17A127-ADDC-463F-AC43-D798A15EE9F2}" srcOrd="0" destOrd="1" presId="urn:microsoft.com/office/officeart/2005/8/layout/pyramid1"/>
    <dgm:cxn modelId="{D8F0C7DE-742E-4800-88B6-80EFA46DC291}" type="presOf" srcId="{4EC184BF-9032-4515-8508-CE49CD54E724}" destId="{75EDAECC-3BC1-4AE9-86CC-5FBE7C001ED1}" srcOrd="1" destOrd="1" presId="urn:microsoft.com/office/officeart/2005/8/layout/pyramid1"/>
    <dgm:cxn modelId="{85DF68B4-7A0E-4605-BB1E-3345C4339447}" type="presOf" srcId="{602434B2-C2FB-4DBB-B43E-438F47C40F0F}" destId="{0C17A127-ADDC-463F-AC43-D798A15EE9F2}" srcOrd="0" destOrd="0" presId="urn:microsoft.com/office/officeart/2005/8/layout/pyramid1"/>
    <dgm:cxn modelId="{92BB528D-2C24-4749-84E9-F12FC444F3E6}" type="presOf" srcId="{43CCFADF-48AD-4DB9-9BE5-9CF469911FC0}" destId="{EAC50CE7-C470-4472-8FC9-6B5172A49A8E}" srcOrd="0" destOrd="0" presId="urn:microsoft.com/office/officeart/2005/8/layout/pyramid1"/>
    <dgm:cxn modelId="{49FE6373-1989-4F51-8791-ADEB86BED4CC}" srcId="{65EAF659-E742-4D19-BAC0-83327CD3FA26}" destId="{FB7FC7B4-03B2-4B2B-990F-EE8411A7A84E}" srcOrd="1" destOrd="0" parTransId="{9ED60CD8-5773-4C4C-9E41-AC91FFB7D10D}" sibTransId="{C6ACADDD-B558-4FB5-ADFF-7E23F4484637}"/>
    <dgm:cxn modelId="{865885E1-6BDD-47A8-8490-E63AAA7D7C74}" srcId="{5BA4371B-6EDD-4CA4-A5AF-FD743B0CA7F7}" destId="{43CCFADF-48AD-4DB9-9BE5-9CF469911FC0}" srcOrd="1" destOrd="0" parTransId="{DD2F44AF-590D-447A-897C-9AB5BA3C85C8}" sibTransId="{F8262143-B4A1-4F7D-AD5D-BFD0988FED60}"/>
    <dgm:cxn modelId="{6652DFE3-5164-48FD-90D0-EF76E5DD5DFE}" type="presOf" srcId="{65EAF659-E742-4D19-BAC0-83327CD3FA26}" destId="{6E90D3D7-24F6-4C77-925B-480B479F0B97}" srcOrd="1" destOrd="0" presId="urn:microsoft.com/office/officeart/2005/8/layout/pyramid1"/>
    <dgm:cxn modelId="{D418DDFE-F5FD-4700-8F47-0AA396EC38A3}" srcId="{A4DEDDDA-A87F-4EC3-B64B-768F1E9D654A}" destId="{38C4A4CA-DF29-411E-ADAB-C714DE22F5E3}" srcOrd="1" destOrd="0" parTransId="{6B6C3979-74D2-4E2C-A839-4AFF9A7BF61B}" sibTransId="{3431D287-EF24-4FED-B366-87F5723EBA57}"/>
    <dgm:cxn modelId="{BE066207-A7E7-4579-917F-6F4D68D6EF4E}" type="presOf" srcId="{65EAF659-E742-4D19-BAC0-83327CD3FA26}" destId="{646FCB7E-9244-4EE1-951A-6095DD747801}" srcOrd="0" destOrd="0" presId="urn:microsoft.com/office/officeart/2005/8/layout/pyramid1"/>
    <dgm:cxn modelId="{94D52771-4691-43D3-A832-FC53897C67EC}" srcId="{5BA4371B-6EDD-4CA4-A5AF-FD743B0CA7F7}" destId="{96959FC2-6F46-4F27-B316-EEE00993E989}" srcOrd="5" destOrd="0" parTransId="{6E648B72-7C19-491F-8485-05D5BF52C022}" sibTransId="{6F0A9BD2-0541-4B53-8114-025C9EF78DA2}"/>
    <dgm:cxn modelId="{5CC878E5-1020-4C07-BC53-E4120981847D}" type="presOf" srcId="{DF2E5F5A-ADF2-467F-82B9-253BDB74B326}" destId="{87A3CC05-325A-4E3A-A488-BE665D4115A6}" srcOrd="1" destOrd="0" presId="urn:microsoft.com/office/officeart/2005/8/layout/pyramid1"/>
    <dgm:cxn modelId="{62BE46A3-3806-495E-8278-113ED72659F1}" type="presOf" srcId="{F375C7A2-3CE0-44F5-B7AA-F79D3237AB2D}" destId="{9EF59F79-54FC-4FF7-B4E1-6A89E1659F10}" srcOrd="1" destOrd="0" presId="urn:microsoft.com/office/officeart/2005/8/layout/pyramid1"/>
    <dgm:cxn modelId="{B30B44B5-CD9A-4E98-B805-1496EBB4A1BC}" type="presOf" srcId="{49AEC191-37EC-440F-A6DD-59127233FB5D}" destId="{2D56A98E-9C6A-4698-A405-E6AE759DE7E5}" srcOrd="0" destOrd="1" presId="urn:microsoft.com/office/officeart/2005/8/layout/pyramid1"/>
    <dgm:cxn modelId="{20A91818-A3DB-4C0E-9735-1A0D466D70D2}" srcId="{91EAA6DB-1C8C-4EBE-AF9B-A07B7A525C0E}" destId="{DF2E5F5A-ADF2-467F-82B9-253BDB74B326}" srcOrd="0" destOrd="0" parTransId="{E52D4DC3-0F32-4DED-9F2B-0BE31970DBAA}" sibTransId="{D0C13349-A784-4981-A197-7966A831A524}"/>
    <dgm:cxn modelId="{59214E18-A1BA-440A-B592-0FBF5AC5A21D}" type="presOf" srcId="{14E23B1E-EA6D-4298-ACD1-2A872BF56FF3}" destId="{97EA9175-33DC-496A-85AD-8185CC88D7DA}" srcOrd="0" destOrd="0" presId="urn:microsoft.com/office/officeart/2005/8/layout/pyramid1"/>
    <dgm:cxn modelId="{F5010D81-C9AD-4373-9BD2-472C6093DFF6}" type="presOf" srcId="{C95528A9-B4C3-4B17-8253-8E9202BE07BA}" destId="{6E831EB1-9869-4DC7-88DC-DD36BBE44FC6}" srcOrd="1" destOrd="0" presId="urn:microsoft.com/office/officeart/2005/8/layout/pyramid1"/>
    <dgm:cxn modelId="{CC1DE1A6-7009-4EE6-B40C-843D94409AE0}" type="presOf" srcId="{96959FC2-6F46-4F27-B316-EEE00993E989}" destId="{DFA278AC-7875-4E3A-8299-C87006ECD341}" srcOrd="1" destOrd="0" presId="urn:microsoft.com/office/officeart/2005/8/layout/pyramid1"/>
    <dgm:cxn modelId="{098052D8-6220-4989-A033-3E478E90E11B}" type="presOf" srcId="{38C4A4CA-DF29-411E-ADAB-C714DE22F5E3}" destId="{865CEFDE-D420-445F-BB93-AB7BBD3D9A72}" srcOrd="0" destOrd="1" presId="urn:microsoft.com/office/officeart/2005/8/layout/pyramid1"/>
    <dgm:cxn modelId="{C2B5E522-A4D5-4FE6-8334-0B36E4DDFB33}" srcId="{C95528A9-B4C3-4B17-8253-8E9202BE07BA}" destId="{5690EC2B-4C67-41E4-AB81-134645C4DBFE}" srcOrd="1" destOrd="0" parTransId="{D7A96821-A5BD-4307-984A-D75747C32C11}" sibTransId="{24F47B53-FCD6-4355-A579-BBF7D46BEE31}"/>
    <dgm:cxn modelId="{5914373A-F493-4309-902D-7C5531FE421B}" type="presOf" srcId="{9A7E0196-2018-45CD-890B-F575C450BA22}" destId="{767B726F-20B4-4029-98CC-4CB24D0D413C}" srcOrd="0" destOrd="0" presId="urn:microsoft.com/office/officeart/2005/8/layout/pyramid1"/>
    <dgm:cxn modelId="{27B525C7-2564-4999-89DA-A1E826E888F9}" type="presOf" srcId="{91EAA6DB-1C8C-4EBE-AF9B-A07B7A525C0E}" destId="{2723926F-0AC3-489D-92C1-13879FDB41C5}" srcOrd="0" destOrd="0" presId="urn:microsoft.com/office/officeart/2005/8/layout/pyramid1"/>
    <dgm:cxn modelId="{BD7E5472-F948-4DA1-AD82-7C0323557264}" type="presOf" srcId="{D5C8B9F9-ACEF-48E4-8F71-8A0C708C280E}" destId="{75EDAECC-3BC1-4AE9-86CC-5FBE7C001ED1}" srcOrd="1" destOrd="0" presId="urn:microsoft.com/office/officeart/2005/8/layout/pyramid1"/>
    <dgm:cxn modelId="{1BCA2F76-191C-412D-B2CD-D709DA37FCB5}" type="presOf" srcId="{D5C8B9F9-ACEF-48E4-8F71-8A0C708C280E}" destId="{5DA6365B-0659-416E-8557-662778A97C4C}" srcOrd="0" destOrd="0" presId="urn:microsoft.com/office/officeart/2005/8/layout/pyramid1"/>
    <dgm:cxn modelId="{3C233205-2AE8-479D-9829-2936A258CB7A}" srcId="{96959FC2-6F46-4F27-B316-EEE00993E989}" destId="{602434B2-C2FB-4DBB-B43E-438F47C40F0F}" srcOrd="0" destOrd="0" parTransId="{11FF1599-7F9E-4178-B66C-342D83E9E04C}" sibTransId="{92CC448D-2575-436C-A6C7-7274A8060BD7}"/>
    <dgm:cxn modelId="{6F49C5D5-1BC7-4721-B60D-D045AAED8033}" type="presOf" srcId="{FB7FC7B4-03B2-4B2B-990F-EE8411A7A84E}" destId="{16982D29-D2CE-4A2C-A792-8F8259888CA9}" srcOrd="0" destOrd="1" presId="urn:microsoft.com/office/officeart/2005/8/layout/pyramid1"/>
    <dgm:cxn modelId="{308303B0-CDC3-45E4-9D79-A2A1047593AF}" type="presOf" srcId="{FB7FC7B4-03B2-4B2B-990F-EE8411A7A84E}" destId="{52A7E046-F5A4-40F9-9771-C8AAE11101B0}" srcOrd="1" destOrd="1" presId="urn:microsoft.com/office/officeart/2005/8/layout/pyramid1"/>
    <dgm:cxn modelId="{567B4131-9B0A-40EF-8855-B2942DFB7105}" type="presOf" srcId="{14E23B1E-EA6D-4298-ACD1-2A872BF56FF3}" destId="{64F5C563-56F6-4ADA-8AF9-A2BCAF9F2B12}" srcOrd="1" destOrd="0" presId="urn:microsoft.com/office/officeart/2005/8/layout/pyramid1"/>
    <dgm:cxn modelId="{7D844C32-F15D-4D8A-86DC-9F9F08127E8B}" srcId="{5BA4371B-6EDD-4CA4-A5AF-FD743B0CA7F7}" destId="{740E2F0F-D678-401E-9EA5-D9E36206BF5A}" srcOrd="3" destOrd="0" parTransId="{5C6AA460-CEB8-4D28-88F5-561A5E3513D3}" sibTransId="{B3C73EC4-FFD4-4C2D-863D-4C2FCBE9D404}"/>
    <dgm:cxn modelId="{D19C6D25-E3E9-4652-A169-CF5ECF822FAC}" type="presOf" srcId="{38C4A4CA-DF29-411E-ADAB-C714DE22F5E3}" destId="{9EF59F79-54FC-4FF7-B4E1-6A89E1659F10}" srcOrd="1" destOrd="1" presId="urn:microsoft.com/office/officeart/2005/8/layout/pyramid1"/>
    <dgm:cxn modelId="{7184557D-B5E9-4DC0-8E10-BAA91B74FC2A}" type="presOf" srcId="{F375C7A2-3CE0-44F5-B7AA-F79D3237AB2D}" destId="{865CEFDE-D420-445F-BB93-AB7BBD3D9A72}" srcOrd="0" destOrd="0" presId="urn:microsoft.com/office/officeart/2005/8/layout/pyramid1"/>
    <dgm:cxn modelId="{9AB8FDC4-4559-4CC6-A56B-405F862D99C3}" type="presOf" srcId="{96959FC2-6F46-4F27-B316-EEE00993E989}" destId="{A1BEE867-FDEA-47E2-9C1F-7C0CB426C4BB}" srcOrd="0" destOrd="0" presId="urn:microsoft.com/office/officeart/2005/8/layout/pyramid1"/>
    <dgm:cxn modelId="{AAE6B130-112A-4A18-94AA-705800F333E5}" srcId="{5BA4371B-6EDD-4CA4-A5AF-FD743B0CA7F7}" destId="{91EAA6DB-1C8C-4EBE-AF9B-A07B7A525C0E}" srcOrd="0" destOrd="0" parTransId="{2AA1B246-C3FC-4DA1-A2CC-101D84B3FA79}" sibTransId="{BA849FC3-985F-4814-9E7D-D9E38AFDC3AF}"/>
    <dgm:cxn modelId="{A93210A4-0E93-4BE9-AC77-84ACAA6334B3}" type="presOf" srcId="{5BA4371B-6EDD-4CA4-A5AF-FD743B0CA7F7}" destId="{7F4EF1D5-43D9-41AC-A2B5-4A68105AB480}" srcOrd="0" destOrd="0" presId="urn:microsoft.com/office/officeart/2005/8/layout/pyramid1"/>
    <dgm:cxn modelId="{CD91EA1B-ACD9-41FC-8F30-B93E9E7EAAF8}" srcId="{5BA4371B-6EDD-4CA4-A5AF-FD743B0CA7F7}" destId="{A4DEDDDA-A87F-4EC3-B64B-768F1E9D654A}" srcOrd="4" destOrd="0" parTransId="{519C71CF-2B6B-43EF-91F1-73ABAD646360}" sibTransId="{B206B787-F282-4A80-A3AF-21ED0B17183B}"/>
    <dgm:cxn modelId="{D99294C2-58D1-4C4A-9934-D95DF5A8CB4B}" type="presOf" srcId="{A4DEDDDA-A87F-4EC3-B64B-768F1E9D654A}" destId="{B9FCE249-F3BC-4094-8A3D-3AAB781A1B11}" srcOrd="0" destOrd="0" presId="urn:microsoft.com/office/officeart/2005/8/layout/pyramid1"/>
    <dgm:cxn modelId="{9E6B44E5-3C5C-43A6-B99C-E403D5B8396F}" type="presOf" srcId="{DF2E5F5A-ADF2-467F-82B9-253BDB74B326}" destId="{2D56A98E-9C6A-4698-A405-E6AE759DE7E5}" srcOrd="0" destOrd="0" presId="urn:microsoft.com/office/officeart/2005/8/layout/pyramid1"/>
    <dgm:cxn modelId="{95DC0CE0-0629-4C84-B5ED-3202EB0E6B01}" type="presOf" srcId="{94DEE65F-15CD-49FD-87D4-0077ADD3483B}" destId="{64F5C563-56F6-4ADA-8AF9-A2BCAF9F2B12}" srcOrd="1" destOrd="1" presId="urn:microsoft.com/office/officeart/2005/8/layout/pyramid1"/>
    <dgm:cxn modelId="{19B5708C-A2B3-46CA-B9C1-FBF9D0697B81}" type="presOf" srcId="{78218E62-7167-4467-AACD-2A153523F707}" destId="{25B1FFD1-83BE-4427-AB88-599AA7E878C8}" srcOrd="1" destOrd="1" presId="urn:microsoft.com/office/officeart/2005/8/layout/pyramid1"/>
    <dgm:cxn modelId="{4661EA28-5EDB-4428-B656-58763457CCDB}" type="presParOf" srcId="{7F4EF1D5-43D9-41AC-A2B5-4A68105AB480}" destId="{D848F5A8-CBE6-4C5C-9E9D-E643D39E19D3}" srcOrd="0" destOrd="0" presId="urn:microsoft.com/office/officeart/2005/8/layout/pyramid1"/>
    <dgm:cxn modelId="{266693E5-9E86-4ABC-AD95-5CAF824098D7}" type="presParOf" srcId="{D848F5A8-CBE6-4C5C-9E9D-E643D39E19D3}" destId="{2D56A98E-9C6A-4698-A405-E6AE759DE7E5}" srcOrd="0" destOrd="0" presId="urn:microsoft.com/office/officeart/2005/8/layout/pyramid1"/>
    <dgm:cxn modelId="{F4EC2F88-72C8-4EAF-AF04-9E8E06B1D264}" type="presParOf" srcId="{D848F5A8-CBE6-4C5C-9E9D-E643D39E19D3}" destId="{87A3CC05-325A-4E3A-A488-BE665D4115A6}" srcOrd="1" destOrd="0" presId="urn:microsoft.com/office/officeart/2005/8/layout/pyramid1"/>
    <dgm:cxn modelId="{081F98EF-CE50-4F9E-AF2D-F66939BB291A}" type="presParOf" srcId="{D848F5A8-CBE6-4C5C-9E9D-E643D39E19D3}" destId="{2723926F-0AC3-489D-92C1-13879FDB41C5}" srcOrd="2" destOrd="0" presId="urn:microsoft.com/office/officeart/2005/8/layout/pyramid1"/>
    <dgm:cxn modelId="{7C1E7434-E453-4493-8216-5F205D37A504}" type="presParOf" srcId="{D848F5A8-CBE6-4C5C-9E9D-E643D39E19D3}" destId="{AABBA29D-9068-40DE-A2B6-CAB2EF4D16D4}" srcOrd="3" destOrd="0" presId="urn:microsoft.com/office/officeart/2005/8/layout/pyramid1"/>
    <dgm:cxn modelId="{0CC1C69A-099A-4E06-9E16-AEB8738397F8}" type="presParOf" srcId="{7F4EF1D5-43D9-41AC-A2B5-4A68105AB480}" destId="{83F28E4C-D62C-463D-B8D4-182CBDAAC185}" srcOrd="1" destOrd="0" presId="urn:microsoft.com/office/officeart/2005/8/layout/pyramid1"/>
    <dgm:cxn modelId="{15EC3B74-2D16-4F48-BEA6-75ADFE67CBF3}" type="presParOf" srcId="{83F28E4C-D62C-463D-B8D4-182CBDAAC185}" destId="{97EA9175-33DC-496A-85AD-8185CC88D7DA}" srcOrd="0" destOrd="0" presId="urn:microsoft.com/office/officeart/2005/8/layout/pyramid1"/>
    <dgm:cxn modelId="{063B5F2A-93CA-43E5-AD5D-7736C3DDC1C2}" type="presParOf" srcId="{83F28E4C-D62C-463D-B8D4-182CBDAAC185}" destId="{64F5C563-56F6-4ADA-8AF9-A2BCAF9F2B12}" srcOrd="1" destOrd="0" presId="urn:microsoft.com/office/officeart/2005/8/layout/pyramid1"/>
    <dgm:cxn modelId="{DECB61D2-92AE-4F9D-B13B-DD9718E09D95}" type="presParOf" srcId="{83F28E4C-D62C-463D-B8D4-182CBDAAC185}" destId="{EAC50CE7-C470-4472-8FC9-6B5172A49A8E}" srcOrd="2" destOrd="0" presId="urn:microsoft.com/office/officeart/2005/8/layout/pyramid1"/>
    <dgm:cxn modelId="{9FFDCA3D-E031-4737-B640-3DE7CC50B38C}" type="presParOf" srcId="{83F28E4C-D62C-463D-B8D4-182CBDAAC185}" destId="{F5335526-CB2E-4884-B4F7-86D63DC2D96A}" srcOrd="3" destOrd="0" presId="urn:microsoft.com/office/officeart/2005/8/layout/pyramid1"/>
    <dgm:cxn modelId="{8E805E26-CCCF-4699-BB86-5A3880471E46}" type="presParOf" srcId="{7F4EF1D5-43D9-41AC-A2B5-4A68105AB480}" destId="{78719065-B8F5-4D17-A7AC-B92C6417E9E1}" srcOrd="2" destOrd="0" presId="urn:microsoft.com/office/officeart/2005/8/layout/pyramid1"/>
    <dgm:cxn modelId="{84CEDF13-EBA4-4E00-9FE2-2CD212CC71A6}" type="presParOf" srcId="{78719065-B8F5-4D17-A7AC-B92C6417E9E1}" destId="{16982D29-D2CE-4A2C-A792-8F8259888CA9}" srcOrd="0" destOrd="0" presId="urn:microsoft.com/office/officeart/2005/8/layout/pyramid1"/>
    <dgm:cxn modelId="{1F06778E-87A2-461C-96E3-F427B9F38BAF}" type="presParOf" srcId="{78719065-B8F5-4D17-A7AC-B92C6417E9E1}" destId="{52A7E046-F5A4-40F9-9771-C8AAE11101B0}" srcOrd="1" destOrd="0" presId="urn:microsoft.com/office/officeart/2005/8/layout/pyramid1"/>
    <dgm:cxn modelId="{501C7A07-09AD-4439-893A-A248C690893A}" type="presParOf" srcId="{78719065-B8F5-4D17-A7AC-B92C6417E9E1}" destId="{646FCB7E-9244-4EE1-951A-6095DD747801}" srcOrd="2" destOrd="0" presId="urn:microsoft.com/office/officeart/2005/8/layout/pyramid1"/>
    <dgm:cxn modelId="{B9C41657-ED04-4356-980A-B896AA494953}" type="presParOf" srcId="{78719065-B8F5-4D17-A7AC-B92C6417E9E1}" destId="{6E90D3D7-24F6-4C77-925B-480B479F0B97}" srcOrd="3" destOrd="0" presId="urn:microsoft.com/office/officeart/2005/8/layout/pyramid1"/>
    <dgm:cxn modelId="{3B06B4ED-B92A-4E67-91AD-0795D11DD098}" type="presParOf" srcId="{7F4EF1D5-43D9-41AC-A2B5-4A68105AB480}" destId="{969115CC-9AF5-4AC8-BD65-D16D0EAAB8BA}" srcOrd="3" destOrd="0" presId="urn:microsoft.com/office/officeart/2005/8/layout/pyramid1"/>
    <dgm:cxn modelId="{967F933B-3AB6-45A0-80D5-4B96ECD91827}" type="presParOf" srcId="{969115CC-9AF5-4AC8-BD65-D16D0EAAB8BA}" destId="{5DA6365B-0659-416E-8557-662778A97C4C}" srcOrd="0" destOrd="0" presId="urn:microsoft.com/office/officeart/2005/8/layout/pyramid1"/>
    <dgm:cxn modelId="{90ED29D2-8038-4E7B-B1B3-CDB0FD54B7AD}" type="presParOf" srcId="{969115CC-9AF5-4AC8-BD65-D16D0EAAB8BA}" destId="{75EDAECC-3BC1-4AE9-86CC-5FBE7C001ED1}" srcOrd="1" destOrd="0" presId="urn:microsoft.com/office/officeart/2005/8/layout/pyramid1"/>
    <dgm:cxn modelId="{965C6562-6E8D-446A-BF42-C18749F0560E}" type="presParOf" srcId="{969115CC-9AF5-4AC8-BD65-D16D0EAAB8BA}" destId="{9034A7DE-2DCC-4D47-A566-C8D704B85E30}" srcOrd="2" destOrd="0" presId="urn:microsoft.com/office/officeart/2005/8/layout/pyramid1"/>
    <dgm:cxn modelId="{67FA4858-F1E4-4374-9EEC-B4A5320AAEC9}" type="presParOf" srcId="{969115CC-9AF5-4AC8-BD65-D16D0EAAB8BA}" destId="{3CA0515C-9B68-43B8-A565-1201CA274CA8}" srcOrd="3" destOrd="0" presId="urn:microsoft.com/office/officeart/2005/8/layout/pyramid1"/>
    <dgm:cxn modelId="{DE53C5AF-EBFA-48DE-961A-75E94BDD590D}" type="presParOf" srcId="{7F4EF1D5-43D9-41AC-A2B5-4A68105AB480}" destId="{39399D58-D2EA-449F-A113-B3D7B84C3039}" srcOrd="4" destOrd="0" presId="urn:microsoft.com/office/officeart/2005/8/layout/pyramid1"/>
    <dgm:cxn modelId="{324A4EEE-7436-4922-99D2-5BC3312EBB28}" type="presParOf" srcId="{39399D58-D2EA-449F-A113-B3D7B84C3039}" destId="{865CEFDE-D420-445F-BB93-AB7BBD3D9A72}" srcOrd="0" destOrd="0" presId="urn:microsoft.com/office/officeart/2005/8/layout/pyramid1"/>
    <dgm:cxn modelId="{894F9800-6FC7-4DF5-BE22-416F8D4D7B16}" type="presParOf" srcId="{39399D58-D2EA-449F-A113-B3D7B84C3039}" destId="{9EF59F79-54FC-4FF7-B4E1-6A89E1659F10}" srcOrd="1" destOrd="0" presId="urn:microsoft.com/office/officeart/2005/8/layout/pyramid1"/>
    <dgm:cxn modelId="{BB7FB305-BEE9-442B-ABB9-D8AD005E8897}" type="presParOf" srcId="{39399D58-D2EA-449F-A113-B3D7B84C3039}" destId="{B9FCE249-F3BC-4094-8A3D-3AAB781A1B11}" srcOrd="2" destOrd="0" presId="urn:microsoft.com/office/officeart/2005/8/layout/pyramid1"/>
    <dgm:cxn modelId="{00E4B2B0-BB02-45FE-8C21-336416BAAC71}" type="presParOf" srcId="{39399D58-D2EA-449F-A113-B3D7B84C3039}" destId="{9104F2EF-635F-463C-A0D8-764D3A4B3487}" srcOrd="3" destOrd="0" presId="urn:microsoft.com/office/officeart/2005/8/layout/pyramid1"/>
    <dgm:cxn modelId="{7AC24C63-02C1-4E04-9304-BC432AB3AB7E}" type="presParOf" srcId="{7F4EF1D5-43D9-41AC-A2B5-4A68105AB480}" destId="{CBD5F581-52AD-4898-B918-BE8C654BA792}" srcOrd="5" destOrd="0" presId="urn:microsoft.com/office/officeart/2005/8/layout/pyramid1"/>
    <dgm:cxn modelId="{0680A3DE-CEEE-437A-A60C-51AEBBAC04FF}" type="presParOf" srcId="{CBD5F581-52AD-4898-B918-BE8C654BA792}" destId="{0C17A127-ADDC-463F-AC43-D798A15EE9F2}" srcOrd="0" destOrd="0" presId="urn:microsoft.com/office/officeart/2005/8/layout/pyramid1"/>
    <dgm:cxn modelId="{6D6EB8C5-7D2B-4AF1-A96A-28764EE2A84B}" type="presParOf" srcId="{CBD5F581-52AD-4898-B918-BE8C654BA792}" destId="{25B1FFD1-83BE-4427-AB88-599AA7E878C8}" srcOrd="1" destOrd="0" presId="urn:microsoft.com/office/officeart/2005/8/layout/pyramid1"/>
    <dgm:cxn modelId="{9A3236FD-4A16-4418-8F26-B6958BF47AF2}" type="presParOf" srcId="{CBD5F581-52AD-4898-B918-BE8C654BA792}" destId="{A1BEE867-FDEA-47E2-9C1F-7C0CB426C4BB}" srcOrd="2" destOrd="0" presId="urn:microsoft.com/office/officeart/2005/8/layout/pyramid1"/>
    <dgm:cxn modelId="{955098E1-3843-4CF7-9CB9-D5AC115FAF21}" type="presParOf" srcId="{CBD5F581-52AD-4898-B918-BE8C654BA792}" destId="{DFA278AC-7875-4E3A-8299-C87006ECD341}" srcOrd="3" destOrd="0" presId="urn:microsoft.com/office/officeart/2005/8/layout/pyramid1"/>
    <dgm:cxn modelId="{8F5530B6-1EC5-43FA-9B30-605DD3D30307}" type="presParOf" srcId="{7F4EF1D5-43D9-41AC-A2B5-4A68105AB480}" destId="{79DDFA26-52BD-443D-84C3-031402910F04}" srcOrd="6" destOrd="0" presId="urn:microsoft.com/office/officeart/2005/8/layout/pyramid1"/>
    <dgm:cxn modelId="{CDF752F1-B2A4-4FF7-B79A-E5436BD21B41}" type="presParOf" srcId="{79DDFA26-52BD-443D-84C3-031402910F04}" destId="{767B726F-20B4-4029-98CC-4CB24D0D413C}" srcOrd="0" destOrd="0" presId="urn:microsoft.com/office/officeart/2005/8/layout/pyramid1"/>
    <dgm:cxn modelId="{3DAB194B-C272-403F-BC60-82724540DC10}" type="presParOf" srcId="{79DDFA26-52BD-443D-84C3-031402910F04}" destId="{3C3DB674-ECC1-4E4D-B42A-DB02E4889473}" srcOrd="1" destOrd="0" presId="urn:microsoft.com/office/officeart/2005/8/layout/pyramid1"/>
    <dgm:cxn modelId="{DC286282-4463-4711-9996-E6410437D3A1}" type="presParOf" srcId="{79DDFA26-52BD-443D-84C3-031402910F04}" destId="{B02969F8-9E6B-4736-ADBE-8DB23E97BA24}" srcOrd="2" destOrd="0" presId="urn:microsoft.com/office/officeart/2005/8/layout/pyramid1"/>
    <dgm:cxn modelId="{4C2F6DE9-7FE9-463B-91C3-3AF00AE5D41F}" type="presParOf" srcId="{79DDFA26-52BD-443D-84C3-031402910F04}" destId="{6E831EB1-9869-4DC7-88DC-DD36BBE44FC6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6A98E-9C6A-4698-A405-E6AE759DE7E5}">
      <dsp:nvSpPr>
        <dsp:cNvPr id="0" name=""/>
        <dsp:cNvSpPr/>
      </dsp:nvSpPr>
      <dsp:spPr>
        <a:xfrm rot="10800000">
          <a:off x="2867496" y="0"/>
          <a:ext cx="5632704" cy="830305"/>
        </a:xfrm>
        <a:prstGeom prst="nonIsoscelesTrapezoid">
          <a:avLst>
            <a:gd name="adj1" fmla="val 0"/>
            <a:gd name="adj2" fmla="val 4992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dia New" panose="020B0304020202020204" pitchFamily="34" charset="-34"/>
              <a:ea typeface="+mn-ea"/>
              <a:cs typeface="Cordia New" panose="020B0304020202020204" pitchFamily="34" charset="-34"/>
            </a:rPr>
            <a:t>คำบรรยาย/เลคเชอร์</a:t>
          </a:r>
          <a:endParaRPr lang="en-US" sz="2400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Lecture</a:t>
          </a:r>
          <a:endParaRPr lang="en-US" sz="2400" kern="1200" dirty="0"/>
        </a:p>
      </dsp:txBody>
      <dsp:txXfrm rot="10800000">
        <a:off x="3282024" y="0"/>
        <a:ext cx="5218176" cy="830305"/>
      </dsp:txXfrm>
    </dsp:sp>
    <dsp:sp modelId="{2723926F-0AC3-489D-92C1-13879FDB41C5}">
      <dsp:nvSpPr>
        <dsp:cNvPr id="0" name=""/>
        <dsp:cNvSpPr/>
      </dsp:nvSpPr>
      <dsp:spPr>
        <a:xfrm>
          <a:off x="2447335" y="0"/>
          <a:ext cx="829056" cy="830305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Khmer UI" panose="020B0502040204020203" pitchFamily="34" charset="0"/>
            <a:cs typeface="Khmer UI" panose="020B0502040204020203" pitchFamily="34" charset="0"/>
          </a:endParaRPr>
        </a:p>
      </dsp:txBody>
      <dsp:txXfrm>
        <a:off x="2447335" y="0"/>
        <a:ext cx="829056" cy="830305"/>
      </dsp:txXfrm>
    </dsp:sp>
    <dsp:sp modelId="{97EA9175-33DC-496A-85AD-8185CC88D7DA}">
      <dsp:nvSpPr>
        <dsp:cNvPr id="0" name=""/>
        <dsp:cNvSpPr/>
      </dsp:nvSpPr>
      <dsp:spPr>
        <a:xfrm rot="10800000">
          <a:off x="3276391" y="830304"/>
          <a:ext cx="5218176" cy="830305"/>
        </a:xfrm>
        <a:prstGeom prst="nonIsoscelesTrapezoid">
          <a:avLst>
            <a:gd name="adj1" fmla="val 0"/>
            <a:gd name="adj2" fmla="val 4992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8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การอ่าน</a:t>
          </a:r>
          <a:endParaRPr lang="en-US" sz="2400" b="0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Reading </a:t>
          </a:r>
          <a:endParaRPr lang="en-US" sz="2300" kern="1200" dirty="0"/>
        </a:p>
      </dsp:txBody>
      <dsp:txXfrm rot="10800000">
        <a:off x="3690919" y="830304"/>
        <a:ext cx="4803648" cy="830305"/>
      </dsp:txXfrm>
    </dsp:sp>
    <dsp:sp modelId="{EAC50CE7-C470-4472-8FC9-6B5172A49A8E}">
      <dsp:nvSpPr>
        <dsp:cNvPr id="0" name=""/>
        <dsp:cNvSpPr/>
      </dsp:nvSpPr>
      <dsp:spPr>
        <a:xfrm>
          <a:off x="2032807" y="851062"/>
          <a:ext cx="1658112" cy="830305"/>
        </a:xfrm>
        <a:prstGeom prst="trapezoid">
          <a:avLst>
            <a:gd name="adj" fmla="val 499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Khmer UI" panose="020B0502040204020203" pitchFamily="34" charset="0"/>
              <a:cs typeface="Khmer UI" panose="020B0502040204020203" pitchFamily="34" charset="0"/>
            </a:rPr>
            <a:t>10</a:t>
          </a:r>
          <a:r>
            <a:rPr lang="km-KH" sz="2800" kern="1200" dirty="0">
              <a:latin typeface="Khmer UI" panose="020B0502040204020203" pitchFamily="34" charset="0"/>
              <a:cs typeface="Khmer UI" panose="020B0502040204020203" pitchFamily="34" charset="0"/>
            </a:rPr>
            <a:t>%</a:t>
          </a:r>
          <a:endParaRPr lang="en-US" sz="2800" kern="1200" dirty="0">
            <a:latin typeface="Khmer UI" panose="020B0502040204020203" pitchFamily="34" charset="0"/>
            <a:cs typeface="Khmer UI" panose="020B0502040204020203" pitchFamily="34" charset="0"/>
          </a:endParaRPr>
        </a:p>
      </dsp:txBody>
      <dsp:txXfrm>
        <a:off x="2322977" y="851062"/>
        <a:ext cx="1077772" cy="830305"/>
      </dsp:txXfrm>
    </dsp:sp>
    <dsp:sp modelId="{16982D29-D2CE-4A2C-A792-8F8259888CA9}">
      <dsp:nvSpPr>
        <dsp:cNvPr id="0" name=""/>
        <dsp:cNvSpPr/>
      </dsp:nvSpPr>
      <dsp:spPr>
        <a:xfrm rot="10800000">
          <a:off x="3544600" y="1671935"/>
          <a:ext cx="4949967" cy="830305"/>
        </a:xfrm>
        <a:prstGeom prst="nonIsoscelesTrapezoid">
          <a:avLst>
            <a:gd name="adj1" fmla="val 0"/>
            <a:gd name="adj2" fmla="val 4992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8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ภาพและเสียง</a:t>
          </a:r>
          <a:endParaRPr lang="en-US" sz="2400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Audio-visual</a:t>
          </a:r>
          <a:endParaRPr lang="en-US" sz="2200" kern="1200" dirty="0"/>
        </a:p>
      </dsp:txBody>
      <dsp:txXfrm rot="10800000">
        <a:off x="3978260" y="1671935"/>
        <a:ext cx="4522812" cy="830305"/>
      </dsp:txXfrm>
    </dsp:sp>
    <dsp:sp modelId="{646FCB7E-9244-4EE1-951A-6095DD747801}">
      <dsp:nvSpPr>
        <dsp:cNvPr id="0" name=""/>
        <dsp:cNvSpPr/>
      </dsp:nvSpPr>
      <dsp:spPr>
        <a:xfrm>
          <a:off x="1618279" y="1671935"/>
          <a:ext cx="2487168" cy="830305"/>
        </a:xfrm>
        <a:prstGeom prst="trapezoid">
          <a:avLst>
            <a:gd name="adj" fmla="val 499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Khmer UI" panose="020B0502040204020203" pitchFamily="34" charset="0"/>
              <a:cs typeface="Khmer UI" panose="020B0502040204020203" pitchFamily="34" charset="0"/>
            </a:rPr>
            <a:t>20</a:t>
          </a:r>
          <a:r>
            <a:rPr lang="en-US" sz="3200" kern="1200" dirty="0"/>
            <a:t>%</a:t>
          </a:r>
        </a:p>
      </dsp:txBody>
      <dsp:txXfrm>
        <a:off x="2053533" y="1671935"/>
        <a:ext cx="1616659" cy="830305"/>
      </dsp:txXfrm>
    </dsp:sp>
    <dsp:sp modelId="{5DA6365B-0659-416E-8557-662778A97C4C}">
      <dsp:nvSpPr>
        <dsp:cNvPr id="0" name=""/>
        <dsp:cNvSpPr/>
      </dsp:nvSpPr>
      <dsp:spPr>
        <a:xfrm rot="10800000">
          <a:off x="4105447" y="2490915"/>
          <a:ext cx="4389120" cy="830305"/>
        </a:xfrm>
        <a:prstGeom prst="nonIsoscelesTrapezoid">
          <a:avLst>
            <a:gd name="adj1" fmla="val 0"/>
            <a:gd name="adj2" fmla="val 4992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8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สาธิต</a:t>
          </a:r>
          <a:endParaRPr lang="en-US" sz="2800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Demonstration</a:t>
          </a:r>
          <a:endParaRPr lang="en-US" sz="2400" kern="1200" dirty="0"/>
        </a:p>
      </dsp:txBody>
      <dsp:txXfrm rot="10800000">
        <a:off x="4519975" y="2490915"/>
        <a:ext cx="3974592" cy="830305"/>
      </dsp:txXfrm>
    </dsp:sp>
    <dsp:sp modelId="{9034A7DE-2DCC-4D47-A566-C8D704B85E30}">
      <dsp:nvSpPr>
        <dsp:cNvPr id="0" name=""/>
        <dsp:cNvSpPr/>
      </dsp:nvSpPr>
      <dsp:spPr>
        <a:xfrm>
          <a:off x="1197649" y="2532430"/>
          <a:ext cx="3316224" cy="830305"/>
        </a:xfrm>
        <a:prstGeom prst="trapezoid">
          <a:avLst>
            <a:gd name="adj" fmla="val 499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Khmer UI" panose="020B0502040204020203" pitchFamily="34" charset="0"/>
              <a:cs typeface="Khmer UI" panose="020B0502040204020203" pitchFamily="34" charset="0"/>
            </a:rPr>
            <a:t>30</a:t>
          </a:r>
          <a:r>
            <a:rPr lang="en-US" sz="3600" kern="1200" dirty="0"/>
            <a:t>%</a:t>
          </a:r>
        </a:p>
      </dsp:txBody>
      <dsp:txXfrm>
        <a:off x="1777988" y="2532430"/>
        <a:ext cx="2155545" cy="830305"/>
      </dsp:txXfrm>
    </dsp:sp>
    <dsp:sp modelId="{865CEFDE-D420-445F-BB93-AB7BBD3D9A72}">
      <dsp:nvSpPr>
        <dsp:cNvPr id="0" name=""/>
        <dsp:cNvSpPr/>
      </dsp:nvSpPr>
      <dsp:spPr>
        <a:xfrm rot="10800000">
          <a:off x="4519975" y="3321220"/>
          <a:ext cx="3974592" cy="830305"/>
        </a:xfrm>
        <a:prstGeom prst="nonIsoscelesTrapezoid">
          <a:avLst>
            <a:gd name="adj1" fmla="val 0"/>
            <a:gd name="adj2" fmla="val 4992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8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การอภิปราย</a:t>
          </a:r>
          <a:endParaRPr lang="en-US" sz="2400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Discussion</a:t>
          </a:r>
          <a:endParaRPr lang="en-US" sz="2400" kern="1200" dirty="0"/>
        </a:p>
      </dsp:txBody>
      <dsp:txXfrm rot="10800000">
        <a:off x="4934503" y="3321220"/>
        <a:ext cx="3560064" cy="830305"/>
      </dsp:txXfrm>
    </dsp:sp>
    <dsp:sp modelId="{B9FCE249-F3BC-4094-8A3D-3AAB781A1B11}">
      <dsp:nvSpPr>
        <dsp:cNvPr id="0" name=""/>
        <dsp:cNvSpPr/>
      </dsp:nvSpPr>
      <dsp:spPr>
        <a:xfrm>
          <a:off x="789223" y="3321220"/>
          <a:ext cx="4145280" cy="830305"/>
        </a:xfrm>
        <a:prstGeom prst="trapezoid">
          <a:avLst>
            <a:gd name="adj" fmla="val 499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>
              <a:latin typeface="Khmer UI" panose="020B0502040204020203" pitchFamily="34" charset="0"/>
              <a:cs typeface="Khmer UI" panose="020B0502040204020203" pitchFamily="34" charset="0"/>
            </a:rPr>
            <a:t>50</a:t>
          </a:r>
          <a:r>
            <a:rPr lang="en-US" sz="4000" kern="1200" dirty="0"/>
            <a:t>%</a:t>
          </a:r>
        </a:p>
      </dsp:txBody>
      <dsp:txXfrm>
        <a:off x="1514647" y="3321220"/>
        <a:ext cx="2694432" cy="830305"/>
      </dsp:txXfrm>
    </dsp:sp>
    <dsp:sp modelId="{0C17A127-ADDC-463F-AC43-D798A15EE9F2}">
      <dsp:nvSpPr>
        <dsp:cNvPr id="0" name=""/>
        <dsp:cNvSpPr/>
      </dsp:nvSpPr>
      <dsp:spPr>
        <a:xfrm rot="10800000">
          <a:off x="4934503" y="4151525"/>
          <a:ext cx="3560064" cy="830305"/>
        </a:xfrm>
        <a:prstGeom prst="nonIsoscelesTrapezoid">
          <a:avLst>
            <a:gd name="adj1" fmla="val 0"/>
            <a:gd name="adj2" fmla="val 4992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8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ฝึกฝนโดยการทำ</a:t>
          </a:r>
          <a:endParaRPr lang="en-US" sz="2400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Practice by doing</a:t>
          </a:r>
          <a:endParaRPr lang="en-US" sz="1900" kern="1200" dirty="0"/>
        </a:p>
      </dsp:txBody>
      <dsp:txXfrm rot="10800000">
        <a:off x="5349031" y="4151525"/>
        <a:ext cx="3145535" cy="830305"/>
      </dsp:txXfrm>
    </dsp:sp>
    <dsp:sp modelId="{A1BEE867-FDEA-47E2-9C1F-7C0CB426C4BB}">
      <dsp:nvSpPr>
        <dsp:cNvPr id="0" name=""/>
        <dsp:cNvSpPr/>
      </dsp:nvSpPr>
      <dsp:spPr>
        <a:xfrm>
          <a:off x="374695" y="4151525"/>
          <a:ext cx="4974336" cy="830305"/>
        </a:xfrm>
        <a:prstGeom prst="trapezoid">
          <a:avLst>
            <a:gd name="adj" fmla="val 499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>
              <a:latin typeface="Khmer UI" panose="020B0502040204020203" pitchFamily="34" charset="0"/>
              <a:cs typeface="Khmer UI" panose="020B0502040204020203" pitchFamily="34" charset="0"/>
            </a:rPr>
            <a:t>75</a:t>
          </a:r>
          <a:r>
            <a:rPr lang="en-US" sz="4800" kern="1200" dirty="0"/>
            <a:t>%</a:t>
          </a:r>
        </a:p>
      </dsp:txBody>
      <dsp:txXfrm>
        <a:off x="1245204" y="4151525"/>
        <a:ext cx="3233318" cy="830305"/>
      </dsp:txXfrm>
    </dsp:sp>
    <dsp:sp modelId="{767B726F-20B4-4029-98CC-4CB24D0D413C}">
      <dsp:nvSpPr>
        <dsp:cNvPr id="0" name=""/>
        <dsp:cNvSpPr/>
      </dsp:nvSpPr>
      <dsp:spPr>
        <a:xfrm rot="10800000">
          <a:off x="5349031" y="4981830"/>
          <a:ext cx="3145535" cy="830305"/>
        </a:xfrm>
        <a:prstGeom prst="nonIsoscelesTrapezoid">
          <a:avLst>
            <a:gd name="adj1" fmla="val 0"/>
            <a:gd name="adj2" fmla="val 4992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800" b="1" kern="1200" dirty="0">
              <a:latin typeface="Cordia New" panose="020B0304020202020204" pitchFamily="34" charset="-34"/>
              <a:cs typeface="Cordia New" panose="020B0304020202020204" pitchFamily="34" charset="-34"/>
            </a:rPr>
            <a:t>สอนคนอื่น</a:t>
          </a:r>
          <a:endParaRPr lang="en-US" sz="2800" kern="1200" dirty="0"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Teach others</a:t>
          </a:r>
          <a:endParaRPr lang="en-US" sz="2200" kern="1200" dirty="0"/>
        </a:p>
      </dsp:txBody>
      <dsp:txXfrm rot="10800000">
        <a:off x="5763559" y="4981830"/>
        <a:ext cx="2731007" cy="830305"/>
      </dsp:txXfrm>
    </dsp:sp>
    <dsp:sp modelId="{B02969F8-9E6B-4736-ADBE-8DB23E97BA24}">
      <dsp:nvSpPr>
        <dsp:cNvPr id="0" name=""/>
        <dsp:cNvSpPr/>
      </dsp:nvSpPr>
      <dsp:spPr>
        <a:xfrm>
          <a:off x="-39832" y="4981830"/>
          <a:ext cx="5803392" cy="830305"/>
        </a:xfrm>
        <a:prstGeom prst="trapezoid">
          <a:avLst>
            <a:gd name="adj" fmla="val 499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>
              <a:latin typeface="Khmer UI" panose="020B0502040204020203" pitchFamily="34" charset="0"/>
              <a:cs typeface="Khmer UI" panose="020B0502040204020203" pitchFamily="34" charset="0"/>
            </a:rPr>
            <a:t>90</a:t>
          </a:r>
          <a:r>
            <a:rPr lang="en-US" sz="6000" kern="1200" dirty="0"/>
            <a:t>%</a:t>
          </a:r>
        </a:p>
      </dsp:txBody>
      <dsp:txXfrm>
        <a:off x="975761" y="4981830"/>
        <a:ext cx="3772204" cy="830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DEEAC-3D1A-4447-A057-49351D8D544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ADB92-1157-46C4-B66F-F0D357A8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0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15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72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8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51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82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5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9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7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594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102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1373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9263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1510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596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23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78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13208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75200" y="6410848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69600" y="6248400"/>
            <a:ext cx="8128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45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0" y="6404984"/>
            <a:ext cx="12192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4978400" cy="30480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9932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837119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6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277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5614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2894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566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6998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5791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87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13208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75200" y="6410848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69600" y="6248400"/>
            <a:ext cx="8128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3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1568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0" y="6404984"/>
            <a:ext cx="12192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4978400" cy="30480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54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3305381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1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41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8281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01600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1690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52153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5723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5602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13208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75200" y="6410848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69600" y="6248400"/>
            <a:ext cx="8128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27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0" y="6404984"/>
            <a:ext cx="12192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4978400" cy="30480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143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18582267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822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917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62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3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13208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75200" y="6410848"/>
            <a:ext cx="4775200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69600" y="6248400"/>
            <a:ext cx="8128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7264" y="6400801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0" y="6404984"/>
            <a:ext cx="1219200" cy="365760"/>
          </a:xfrm>
        </p:spPr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4978400" cy="304800"/>
          </a:xfrm>
        </p:spPr>
        <p:txBody>
          <a:bodyPr/>
          <a:lstStyle/>
          <a:p>
            <a:r>
              <a:rPr lang="en-US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4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7354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iTeenChallenge.org      Course   T506.05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6337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iTeenChallenge.org      Course   T506.05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322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iTeenChallenge.org      Course   T506.05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3527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iTeenChallenge.org      Course   T506.05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792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9067800" cy="2667000"/>
          </a:xfrm>
        </p:spPr>
        <p:txBody>
          <a:bodyPr>
            <a:normAutofit/>
          </a:bodyPr>
          <a:lstStyle/>
          <a:p>
            <a:r>
              <a:rPr lang="en-US" sz="2400" cap="none" dirty="0"/>
              <a:t/>
            </a:r>
            <a:br>
              <a:rPr lang="en-US" sz="2400" cap="none" dirty="0"/>
            </a:br>
            <a:r>
              <a:rPr lang="th-TH" sz="4000" cap="none" dirty="0">
                <a:solidFill>
                  <a:srgbClr val="FFC000"/>
                </a:solidFill>
              </a:rPr>
              <a:t>ก้าวหน้าจากการสอนแบบเลคเชอร์ไปสู่การฝึกสอนสร้างสาวกที่สร้างสรรค์</a:t>
            </a:r>
            <a:endParaRPr lang="en-US" sz="4000" cap="none" dirty="0">
              <a:solidFill>
                <a:srgbClr val="FFC000"/>
              </a:solidFill>
            </a:endParaRPr>
          </a:p>
          <a:p>
            <a:r>
              <a:rPr lang="en-US" sz="2400" cap="none" dirty="0"/>
              <a:t>Moving beyond lecture to creative discipleship training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11125200" cy="1429032"/>
          </a:xfrm>
        </p:spPr>
        <p:txBody>
          <a:bodyPr>
            <a:normAutofit/>
          </a:bodyPr>
          <a:lstStyle/>
          <a:p>
            <a:r>
              <a:rPr lang="th-TH" sz="6000" b="1" dirty="0"/>
              <a:t>วิธีการสอนที่สร้างสรรค์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2200" dirty="0"/>
              <a:t>CREATIVE TEACHING METHODS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4" y="4859340"/>
            <a:ext cx="2055688" cy="1238288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4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26727"/>
            <a:ext cx="1036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th-TH" sz="8000" b="1" dirty="0">
                <a:solidFill>
                  <a:srgbClr val="FF953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เรียนรู้ที่จะ </a:t>
            </a:r>
            <a:r>
              <a:rPr lang="th-TH" sz="80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ฟัง</a:t>
            </a:r>
            <a:r>
              <a:rPr lang="th-TH" sz="8000" b="1" dirty="0">
                <a:solidFill>
                  <a:srgbClr val="FF953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th-TH" sz="80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ผู้เรียน</a:t>
            </a:r>
            <a:r>
              <a:rPr lang="th-TH" sz="8000" b="1" dirty="0">
                <a:solidFill>
                  <a:srgbClr val="FF953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ของท่านอย่างไร</a:t>
            </a:r>
            <a:endParaRPr lang="en-US" sz="8000" b="1" dirty="0">
              <a:solidFill>
                <a:srgbClr val="FF953E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>
              <a:spcAft>
                <a:spcPts val="1800"/>
              </a:spcAft>
            </a:pPr>
            <a:r>
              <a:rPr lang="en-US" sz="2400" dirty="0">
                <a:solidFill>
                  <a:prstClr val="white"/>
                </a:solidFill>
              </a:rPr>
              <a:t>Learn How to </a:t>
            </a:r>
            <a:r>
              <a:rPr lang="en-US" sz="2400" u="sng" dirty="0">
                <a:solidFill>
                  <a:prstClr val="white"/>
                </a:solidFill>
              </a:rPr>
              <a:t>Listen</a:t>
            </a:r>
            <a:r>
              <a:rPr lang="en-US" sz="2400" dirty="0">
                <a:solidFill>
                  <a:prstClr val="white"/>
                </a:solidFill>
              </a:rPr>
              <a:t> to your </a:t>
            </a:r>
            <a:r>
              <a:rPr lang="en-US" sz="2400" u="sng" dirty="0">
                <a:solidFill>
                  <a:prstClr val="white"/>
                </a:solidFill>
              </a:rPr>
              <a:t>Students</a:t>
            </a:r>
          </a:p>
          <a:p>
            <a:pPr algn="ctr"/>
            <a:endParaRPr lang="en-US" sz="6600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42050841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5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การท้าทายที่ 3</a:t>
            </a:r>
            <a:r>
              <a:rPr lang="en-US" sz="5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sz="2000" b="1" dirty="0"/>
              <a:t>3</a:t>
            </a:r>
            <a:r>
              <a:rPr lang="en-US" sz="2000" b="1" baseline="30000" dirty="0"/>
              <a:t>rd</a:t>
            </a:r>
            <a:r>
              <a:rPr lang="en-US" sz="2000" b="1" dirty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828800"/>
            <a:ext cx="9829800" cy="4270248"/>
          </a:xfrm>
        </p:spPr>
        <p:txBody>
          <a:bodyPr/>
          <a:lstStyle/>
          <a:p>
            <a:r>
              <a:rPr lang="th-TH" sz="44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ท่านใช้วิธีการสอนที่สร้างสรรค์อะไร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/>
              <a:t>What creative methods of teaching do you use?</a:t>
            </a:r>
            <a:endParaRPr lang="en-US" sz="2000" i="1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11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9136" y="3086761"/>
            <a:ext cx="670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4400" dirty="0">
              <a:solidFill>
                <a:srgbClr val="92D05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8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กิจกรรมกลุ่ม</a:t>
            </a:r>
            <a:endParaRPr lang="en-US" sz="4800" b="1" dirty="0">
              <a:solidFill>
                <a:schemeClr val="accent4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2000" dirty="0">
                <a:solidFill>
                  <a:prstClr val="white"/>
                </a:solidFill>
              </a:rPr>
              <a:t>Group activity</a:t>
            </a:r>
          </a:p>
        </p:txBody>
      </p:sp>
    </p:spTree>
    <p:extLst>
      <p:ext uri="{BB962C8B-B14F-4D97-AF65-F5344CB8AC3E}">
        <p14:creationId xmlns:p14="http://schemas.microsoft.com/office/powerpoint/2010/main" val="45962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1811000" cy="990600"/>
          </a:xfrm>
        </p:spPr>
        <p:txBody>
          <a:bodyPr>
            <a:noAutofit/>
          </a:bodyPr>
          <a:lstStyle/>
          <a:p>
            <a:pPr hangingPunct="0"/>
            <a:r>
              <a:rPr lang="th-TH" sz="4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ท่านจะเป็นครูสอนที่ผู้เรียนจดจำได้อย่างไร!</a:t>
            </a:r>
            <a:r>
              <a:rPr lang="en-US" sz="4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400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600" b="1" dirty="0"/>
              <a:t>How to become a teacher your students will never forget!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10668000" cy="4572000"/>
          </a:xfrm>
        </p:spPr>
        <p:txBody>
          <a:bodyPr>
            <a:normAutofit fontScale="62500" lnSpcReduction="20000"/>
          </a:bodyPr>
          <a:lstStyle/>
          <a:p>
            <a:pPr marL="0" indent="2743200">
              <a:buNone/>
            </a:pPr>
            <a:r>
              <a:rPr lang="th-TH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การคาดเดาได้        กับ          ผลกระทบ</a:t>
            </a:r>
            <a:endParaRPr lang="en-US" sz="5200" b="1" dirty="0">
              <a:solidFill>
                <a:schemeClr val="accent4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2743200">
              <a:buNone/>
            </a:pPr>
            <a:r>
              <a:rPr lang="en-US" sz="2000" b="1" dirty="0">
                <a:latin typeface="+mj-lt"/>
              </a:rPr>
              <a:t>       predictability</a:t>
            </a:r>
            <a:r>
              <a:rPr lang="en-US" sz="2200" b="1" dirty="0">
                <a:latin typeface="+mj-lt"/>
              </a:rPr>
              <a:t>		</a:t>
            </a:r>
            <a:r>
              <a:rPr lang="en-US" sz="2000" b="1" dirty="0">
                <a:latin typeface="+mj-lt"/>
              </a:rPr>
              <a:t>vs</a:t>
            </a:r>
            <a:r>
              <a:rPr lang="en-US" sz="2200" b="1" dirty="0">
                <a:latin typeface="+mj-lt"/>
              </a:rPr>
              <a:t>                              impact</a:t>
            </a:r>
            <a:endParaRPr lang="az-Cyrl-AZ" sz="2200" b="1" dirty="0">
              <a:latin typeface="+mj-lt"/>
            </a:endParaRPr>
          </a:p>
          <a:p>
            <a:pPr algn="ctr">
              <a:buNone/>
            </a:pPr>
            <a:endParaRPr lang="en-US" sz="3200" b="1" dirty="0">
              <a:latin typeface="+mj-lt"/>
            </a:endParaRPr>
          </a:p>
          <a:p>
            <a:pPr marL="2743200" indent="0">
              <a:buNone/>
            </a:pPr>
            <a:r>
              <a:rPr lang="en-US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th-TH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มากขึ้น                            น้อยลง</a:t>
            </a:r>
            <a:r>
              <a:rPr lang="en-US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en-US" sz="2200" b="1" dirty="0">
                <a:latin typeface="+mj-lt"/>
              </a:rPr>
              <a:t>Greater   	      	  	                   Less</a:t>
            </a:r>
            <a:endParaRPr lang="en-US" sz="3200" b="1" dirty="0">
              <a:latin typeface="+mj-lt"/>
            </a:endParaRPr>
          </a:p>
          <a:p>
            <a:pPr marL="3487738" indent="-398463">
              <a:buNone/>
            </a:pPr>
            <a:r>
              <a:rPr lang="en-US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น้อยลง                            มากข็น</a:t>
            </a:r>
            <a:r>
              <a:rPr lang="en-US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2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400" b="1" dirty="0">
                <a:latin typeface="+mj-lt"/>
              </a:rPr>
              <a:t>Less                                                         Greater</a:t>
            </a:r>
            <a:endParaRPr lang="az-Cyrl-AZ" sz="2400" b="1" dirty="0">
              <a:latin typeface="+mj-lt"/>
            </a:endParaRPr>
          </a:p>
          <a:p>
            <a:pPr algn="ctr">
              <a:buNone/>
            </a:pPr>
            <a:endParaRPr lang="en-US" b="1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th-TH" sz="5800" b="1" dirty="0" smtClean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ความสามารถ</a:t>
            </a:r>
            <a:r>
              <a:rPr lang="th-TH" sz="58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ในการคาดการณ์ที่มากขึ้น</a:t>
            </a:r>
            <a:r>
              <a:rPr lang="en-US" sz="58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8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58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จะส่งผลกระทบน้อยลง</a:t>
            </a:r>
            <a:endParaRPr lang="en-US" sz="5800" b="1" dirty="0">
              <a:solidFill>
                <a:schemeClr val="accent4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>
              <a:buNone/>
            </a:pPr>
            <a:r>
              <a:rPr lang="en-US" sz="2600" b="1" dirty="0"/>
              <a:t>The greater the predictability, </a:t>
            </a:r>
          </a:p>
          <a:p>
            <a:pPr algn="ctr">
              <a:buNone/>
            </a:pPr>
            <a:r>
              <a:rPr lang="en-US" sz="2600" b="1" dirty="0"/>
              <a:t>the less the impact</a:t>
            </a: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5249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83592"/>
            <a:ext cx="9982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ความสามารถในการคาดการณ์น้อย</a:t>
            </a:r>
            <a:r>
              <a:rPr lang="en-US" sz="6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6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th-TH" sz="6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6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จะส่งผลกระทบที่ใหญ่กว่า</a:t>
            </a:r>
            <a:r>
              <a:rPr lang="en-US" sz="6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!</a:t>
            </a:r>
          </a:p>
          <a:p>
            <a:pPr algn="ctr"/>
            <a:r>
              <a:rPr lang="en-US" sz="2800" dirty="0">
                <a:solidFill>
                  <a:prstClr val="white"/>
                </a:solidFill>
              </a:rPr>
              <a:t>The less the predictability the greater the impact!</a:t>
            </a:r>
            <a:endParaRPr lang="en-US" sz="8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B1947E5-EDA0-4CF1-A87C-0CC223F5C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0131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6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86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86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86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860"/>
                            </p:stCondLst>
                            <p:childTnLst>
                              <p:par>
                                <p:cTn id="2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86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860"/>
                            </p:stCondLst>
                            <p:childTnLst>
                              <p:par>
                                <p:cTn id="4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360"/>
                            </p:stCondLst>
                            <p:childTnLst>
                              <p:par>
                                <p:cTn id="5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-96098"/>
            <a:ext cx="11379200" cy="1239098"/>
          </a:xfrm>
        </p:spPr>
        <p:txBody>
          <a:bodyPr>
            <a:normAutofit/>
          </a:bodyPr>
          <a:lstStyle/>
          <a:p>
            <a:r>
              <a:rPr lang="th-TH" sz="5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การท้าทายที่ 4</a:t>
            </a:r>
            <a:r>
              <a:rPr lang="en-US" sz="5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  <a:r>
              <a:rPr lang="en-US" sz="53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400" b="1" dirty="0"/>
              <a:t>4</a:t>
            </a:r>
            <a:r>
              <a:rPr lang="en-US" sz="2400" b="1" baseline="30000" dirty="0"/>
              <a:t>th</a:t>
            </a:r>
            <a:r>
              <a:rPr lang="en-US" sz="2400" b="1" dirty="0"/>
              <a:t> Challenge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10287000" cy="4572000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ท่านมีความกระตือรือร้นมากแค่ไหน</a:t>
            </a:r>
            <a:endParaRPr lang="en-US" sz="4800" b="1" dirty="0">
              <a:solidFill>
                <a:schemeClr val="accent4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2000" b="1" dirty="0"/>
              <a:t>What is your level of enthusiasm? 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th-TH" sz="4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การฝึกสอนสร้างสาวกที่สร้างสรรค์คือ ให้ </a:t>
            </a:r>
            <a:r>
              <a:rPr lang="th-TH" sz="40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ชีวิต</a:t>
            </a:r>
            <a:r>
              <a:rPr lang="th-TH" sz="4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เป็นศูนย์กลาง ไม่ใช่ </a:t>
            </a:r>
            <a:r>
              <a:rPr lang="th-TH" sz="40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ทฤษฎี</a:t>
            </a:r>
            <a:r>
              <a:rPr lang="th-TH" sz="40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เป็นศูนย์กลาง</a:t>
            </a:r>
            <a:endParaRPr lang="en-US" sz="4000" b="1" dirty="0">
              <a:solidFill>
                <a:schemeClr val="accent4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Creative discipleship training is </a:t>
            </a:r>
            <a:r>
              <a:rPr lang="en-US" sz="2000" u="sng" dirty="0">
                <a:solidFill>
                  <a:srgbClr val="FFFF00"/>
                </a:solidFill>
              </a:rPr>
              <a:t>life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centered, not </a:t>
            </a:r>
            <a:r>
              <a:rPr lang="en-US" sz="2000" u="sng" dirty="0">
                <a:solidFill>
                  <a:srgbClr val="FFFF00"/>
                </a:solidFill>
              </a:rPr>
              <a:t>theory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centered.    </a:t>
            </a:r>
            <a:r>
              <a:rPr lang="en-US" sz="3600" dirty="0"/>
              <a:t> </a:t>
            </a:r>
            <a:endParaRPr lang="ru-RU" sz="3600" dirty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34461572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2336" y="304800"/>
            <a:ext cx="11379200" cy="758952"/>
          </a:xfrm>
        </p:spPr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</a:pPr>
            <a:r>
              <a:rPr lang="th-TH" sz="4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คำถามเพื่อการอภิปราย</a:t>
            </a:r>
            <a:r>
              <a:rPr lang="en-US" altLang="en-US" sz="4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altLang="en-US" sz="4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000" dirty="0"/>
              <a:t>Questions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</p:spTree>
    <p:extLst>
      <p:ext uri="{BB962C8B-B14F-4D97-AF65-F5344CB8AC3E}">
        <p14:creationId xmlns:p14="http://schemas.microsoft.com/office/powerpoint/2010/main" val="8287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/>
              <a:t>www.iTeenChallenge.org</a:t>
            </a:r>
          </a:p>
          <a:p>
            <a:pPr algn="ctr">
              <a:buNone/>
            </a:pPr>
            <a:r>
              <a:rPr lang="en-US" altLang="en-US" sz="3200" dirty="0"/>
              <a:t>gtc@globaltc.org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iTeenChallenge.org      Course   T506.05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152400"/>
            <a:ext cx="8534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4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ข้อมูลในการติดต่อ</a:t>
            </a:r>
            <a:br>
              <a:rPr lang="th-TH" sz="4400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000" dirty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4696371"/>
            <a:ext cx="3390900" cy="156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2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152400"/>
            <a:ext cx="8534400" cy="990600"/>
          </a:xfrm>
        </p:spPr>
        <p:txBody>
          <a:bodyPr>
            <a:noAutofit/>
          </a:bodyPr>
          <a:lstStyle/>
          <a:p>
            <a:r>
              <a:rPr lang="th-TH" sz="4000" b="1" dirty="0"/>
              <a:t>ปัญหาที่เกิดขึ้น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400" dirty="0"/>
              <a:t>Problems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828800"/>
            <a:ext cx="8729472" cy="4270248"/>
          </a:xfrm>
        </p:spPr>
        <p:txBody>
          <a:bodyPr/>
          <a:lstStyle/>
          <a:p>
            <a:pPr marL="0" indent="0">
              <a:buNone/>
            </a:pPr>
            <a:r>
              <a:rPr lang="th-TH" sz="4800" b="1" dirty="0">
                <a:solidFill>
                  <a:schemeClr val="accent4"/>
                </a:solidFill>
                <a:latin typeface="Khmer UI" panose="020B0502040204020203" pitchFamily="34" charset="0"/>
                <a:cs typeface="+mj-cs"/>
              </a:rPr>
              <a:t>อะไรคือปัญหา ความต้องการ หรือการท้าทาย 3 ประการใหญ่ในฐานะที่ท่านเป็นครู</a:t>
            </a:r>
            <a:endParaRPr lang="en-US" sz="4800" b="1" dirty="0">
              <a:solidFill>
                <a:schemeClr val="accent4"/>
              </a:solidFill>
              <a:latin typeface="Khmer UI" panose="020B0502040204020203" pitchFamily="34" charset="0"/>
              <a:cs typeface="+mj-cs"/>
            </a:endParaRPr>
          </a:p>
          <a:p>
            <a:pPr marL="0" indent="0">
              <a:buNone/>
            </a:pPr>
            <a:r>
              <a:rPr lang="en-US" sz="2000" dirty="0"/>
              <a:t>What are the three biggest problems, needs or challenges you face as a teacher?</a:t>
            </a:r>
            <a:r>
              <a:rPr lang="pt-BR" sz="2000" dirty="0"/>
              <a:t>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296612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914400"/>
            <a:ext cx="9144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th-TH" altLang="en-US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ครูที่สร้างสรรค์ไม่ได้เป็นกลุ่มเล็กๆ ของดาราที่ส่องแสงแพรวพราว พวกเขาเป็นครู </a:t>
            </a:r>
            <a:r>
              <a:rPr lang="th-TH" altLang="en-US" sz="4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ธรรมดาๆ</a:t>
            </a:r>
            <a:r>
              <a:rPr lang="th-TH" altLang="en-US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ที่มีความพยายาม </a:t>
            </a:r>
            <a:r>
              <a:rPr lang="th-TH" altLang="en-US" sz="4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ฝึกฝน</a:t>
            </a:r>
            <a:r>
              <a:rPr lang="th-TH" altLang="en-US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การสอนที่ </a:t>
            </a:r>
            <a:r>
              <a:rPr lang="th-TH" altLang="en-US" sz="4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หลากหลาย</a:t>
            </a:r>
          </a:p>
          <a:p>
            <a:pPr>
              <a:buFont typeface="Wingdings 2" pitchFamily="18" charset="2"/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Creative teachers are not a small group of </a:t>
            </a:r>
            <a:br>
              <a:rPr lang="en-US" altLang="en-US" sz="2400" dirty="0">
                <a:solidFill>
                  <a:prstClr val="white"/>
                </a:solidFill>
              </a:rPr>
            </a:br>
            <a:r>
              <a:rPr lang="en-US" altLang="en-US" sz="2400" dirty="0">
                <a:solidFill>
                  <a:prstClr val="white"/>
                </a:solidFill>
              </a:rPr>
              <a:t>brilliant superstars, they are </a:t>
            </a:r>
            <a:r>
              <a:rPr lang="en-US" altLang="en-US" sz="2400" b="1" u="sng" dirty="0">
                <a:solidFill>
                  <a:srgbClr val="FFFF00"/>
                </a:solidFill>
              </a:rPr>
              <a:t>ordinary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teachers </a:t>
            </a:r>
            <a:br>
              <a:rPr lang="en-US" altLang="en-US" sz="2400" dirty="0">
                <a:solidFill>
                  <a:prstClr val="white"/>
                </a:solidFill>
              </a:rPr>
            </a:br>
            <a:r>
              <a:rPr lang="en-US" altLang="en-US" sz="2400" dirty="0">
                <a:solidFill>
                  <a:prstClr val="white"/>
                </a:solidFill>
              </a:rPr>
              <a:t>who pursue the </a:t>
            </a:r>
            <a:r>
              <a:rPr lang="en-US" altLang="en-US" sz="2400" b="1" u="sng" dirty="0">
                <a:solidFill>
                  <a:srgbClr val="FFFF00"/>
                </a:solidFill>
              </a:rPr>
              <a:t>discipline</a:t>
            </a:r>
            <a:r>
              <a:rPr lang="en-US" altLang="en-US" sz="2400" u="sng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of</a:t>
            </a:r>
            <a:r>
              <a:rPr lang="en-US" altLang="en-US" sz="2400" u="sng" dirty="0">
                <a:solidFill>
                  <a:prstClr val="white"/>
                </a:solidFill>
              </a:rPr>
              <a:t> </a:t>
            </a:r>
            <a:r>
              <a:rPr lang="en-US" altLang="en-US" sz="2400" b="1" u="sng" dirty="0">
                <a:solidFill>
                  <a:srgbClr val="FFFF00"/>
                </a:solidFill>
              </a:rPr>
              <a:t>variety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br>
              <a:rPr lang="en-US" altLang="en-US" sz="2400" dirty="0">
                <a:solidFill>
                  <a:srgbClr val="FFFF00"/>
                </a:solidFill>
              </a:rPr>
            </a:br>
            <a:r>
              <a:rPr lang="en-US" altLang="en-US" sz="2400" dirty="0">
                <a:solidFill>
                  <a:prstClr val="white"/>
                </a:solidFill>
              </a:rPr>
              <a:t>in their teaching.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57" y="3048000"/>
            <a:ext cx="4460643" cy="33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9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19974"/>
            <a:ext cx="8915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hangingPunct="0"/>
            <a:r>
              <a:rPr lang="th-TH" sz="5400" b="1" dirty="0">
                <a:solidFill>
                  <a:srgbClr val="F8BD5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การท้าทาย 4 ประการที่จะก้าวหน้าจากการสอนแบบเลคเชอร์ไปสู่การฝึกสอนสร้างสาวกที่สร้างสรรค์</a:t>
            </a:r>
            <a:endParaRPr lang="en-US" sz="5400" b="1" dirty="0">
              <a:solidFill>
                <a:srgbClr val="F8BD5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fontAlgn="base" hangingPunct="0"/>
            <a:r>
              <a:rPr lang="en-US" altLang="en-US" sz="2400" dirty="0">
                <a:solidFill>
                  <a:prstClr val="white"/>
                </a:solidFill>
              </a:rPr>
              <a:t>Four challenges to move beyond lecture </a:t>
            </a:r>
            <a:br>
              <a:rPr lang="en-US" altLang="en-US" sz="2400" dirty="0">
                <a:solidFill>
                  <a:prstClr val="white"/>
                </a:solidFill>
              </a:rPr>
            </a:br>
            <a:r>
              <a:rPr lang="en-US" altLang="en-US" sz="2400" dirty="0">
                <a:solidFill>
                  <a:prstClr val="white"/>
                </a:solidFill>
              </a:rPr>
              <a:t>to creative discipleship training</a:t>
            </a:r>
          </a:p>
          <a:p>
            <a:pPr algn="ctr" fontAlgn="base" hangingPunct="0"/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66669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986648"/>
          </a:xfrm>
        </p:spPr>
        <p:txBody>
          <a:bodyPr>
            <a:normAutofit fontScale="90000"/>
          </a:bodyPr>
          <a:lstStyle/>
          <a:p>
            <a:r>
              <a:rPr lang="th-TH" sz="67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การท้าทายที่1</a:t>
            </a:r>
            <a:r>
              <a:rPr lang="en-US" sz="3600" b="1" dirty="0"/>
              <a:t>:   </a:t>
            </a:r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4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อะไรคือเป้าหมายของท่านในฐานะเป็นครูผู้สอน</a:t>
            </a:r>
            <a:endParaRPr lang="en-US" sz="4400" b="1" dirty="0">
              <a:solidFill>
                <a:schemeClr val="accent4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buNone/>
            </a:pPr>
            <a:r>
              <a:rPr lang="en-US" sz="2000" b="1" dirty="0"/>
              <a:t>What is your goal as a teacher? </a:t>
            </a:r>
            <a:endParaRPr lang="en-US" sz="2000" b="1" i="1" dirty="0"/>
          </a:p>
          <a:p>
            <a:pPr marL="0" indent="0">
              <a:spcAft>
                <a:spcPts val="1800"/>
              </a:spcAft>
              <a:buNone/>
            </a:pPr>
            <a:r>
              <a:rPr lang="th-TH" sz="44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ท่านจะพัฒนาผู้เรียนที่เป็น</a:t>
            </a:r>
            <a:r>
              <a:rPr lang="th-TH" sz="4400" b="1" u="sng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ผู้เรียนรู้ตลอดชีวิต </a:t>
            </a:r>
            <a:r>
              <a:rPr lang="th-TH" sz="44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ได้อย่างไร</a:t>
            </a:r>
            <a:r>
              <a:rPr lang="en-US" sz="4400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400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000" dirty="0"/>
              <a:t>How do you develop students who are  </a:t>
            </a:r>
            <a:r>
              <a:rPr lang="en-US" sz="2000" u="sng" dirty="0"/>
              <a:t>life long learners</a:t>
            </a:r>
            <a:r>
              <a:rPr lang="en-US" sz="2000" dirty="0"/>
              <a:t>?  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accent4"/>
                </a:solidFill>
              </a:rPr>
              <a:t> </a:t>
            </a:r>
            <a:r>
              <a:rPr lang="en-US" sz="3000" dirty="0">
                <a:solidFill>
                  <a:schemeClr val="accent4"/>
                </a:solidFill>
              </a:rPr>
              <a:t/>
            </a:r>
            <a:br>
              <a:rPr lang="en-US" sz="3000" dirty="0">
                <a:solidFill>
                  <a:schemeClr val="accent4"/>
                </a:solidFill>
              </a:rPr>
            </a:br>
            <a:endParaRPr lang="th-TH" sz="3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th-TH" sz="4400" dirty="0">
                <a:solidFill>
                  <a:schemeClr val="accent4"/>
                </a:solidFill>
              </a:rPr>
              <a:t>วิธีหนึ่งคือการเป็นตัวอย่าง</a:t>
            </a:r>
            <a:r>
              <a:rPr lang="en-US" sz="44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!</a:t>
            </a:r>
          </a:p>
          <a:p>
            <a:pPr marL="0" indent="0">
              <a:buNone/>
            </a:pPr>
            <a:r>
              <a:rPr lang="en-US" sz="2000" dirty="0"/>
              <a:t>One way is to model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5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264675"/>
            <a:ext cx="3886200" cy="25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เป้าหมาย 3 ประการ</a:t>
            </a:r>
            <a:r>
              <a:rPr lang="en-US" sz="4000" i="1" dirty="0">
                <a:latin typeface="Khmer UI" panose="020B0502040204020203" pitchFamily="34" charset="0"/>
                <a:cs typeface="Khmer UI" panose="020B0502040204020203" pitchFamily="34" charset="0"/>
              </a:rPr>
              <a:t>    </a:t>
            </a:r>
            <a:r>
              <a:rPr lang="en-US" sz="2000" b="1" dirty="0"/>
              <a:t>3 Goals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752600"/>
            <a:ext cx="8196072" cy="4194048"/>
          </a:xfrm>
        </p:spPr>
        <p:txBody>
          <a:bodyPr/>
          <a:lstStyle/>
          <a:p>
            <a:pPr marL="466725" indent="-466725" hangingPunct="0">
              <a:buNone/>
            </a:pP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1.	</a:t>
            </a:r>
            <a:r>
              <a:rPr lang="th-TH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สอนคนให้ </a:t>
            </a:r>
            <a:r>
              <a:rPr lang="th-TH" sz="4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รู้จักวิธีคด</a:t>
            </a:r>
            <a:endParaRPr lang="en-US" sz="4400" b="1" u="sng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66725" indent="-466725" hangingPunct="0">
              <a:spcAft>
                <a:spcPts val="24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Teach people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how to think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 hangingPunct="0">
              <a:spcBef>
                <a:spcPts val="1200"/>
              </a:spcBef>
              <a:buNone/>
            </a:pP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สอนคนให้ </a:t>
            </a:r>
            <a:r>
              <a:rPr lang="th-TH" sz="4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รู้จักวิธีเรียนรู้</a:t>
            </a:r>
            <a:r>
              <a:rPr lang="th-TH" sz="44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endParaRPr lang="en-US" sz="4400" b="1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66725" indent="1588" hangingPunct="0">
              <a:spcAft>
                <a:spcPts val="24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Teach people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how to learn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66725" indent="-466725" hangingPunct="0">
              <a:buNone/>
            </a:pP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3.	</a:t>
            </a:r>
            <a:r>
              <a:rPr lang="th-TH" sz="4400" b="1" dirty="0">
                <a:solidFill>
                  <a:schemeClr val="accent4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สอนคนให้ </a:t>
            </a:r>
            <a:r>
              <a:rPr lang="th-TH" sz="4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รู้จักวิธีทำงาน</a:t>
            </a:r>
            <a:r>
              <a:rPr lang="th-TH" sz="44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endParaRPr lang="en-US" sz="4400" b="1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66725" indent="1588" hangingPunct="0">
              <a:spcAft>
                <a:spcPts val="24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Teach people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how to work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6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18273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075040"/>
          </a:xfrm>
        </p:spPr>
        <p:txBody>
          <a:bodyPr>
            <a:normAutofit fontScale="90000"/>
          </a:bodyPr>
          <a:lstStyle/>
          <a:p>
            <a:r>
              <a:rPr lang="th-TH" sz="7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การท้าทายที่ 2</a:t>
            </a:r>
            <a:r>
              <a:rPr lang="en-US" b="1" dirty="0"/>
              <a:t>:   </a:t>
            </a:r>
            <a:r>
              <a:rPr lang="en-US" sz="2000" b="1" dirty="0"/>
              <a:t>2</a:t>
            </a:r>
            <a:r>
              <a:rPr lang="en-US" sz="2000" b="1" baseline="30000" dirty="0"/>
              <a:t>nd</a:t>
            </a:r>
            <a:r>
              <a:rPr lang="en-US" sz="2000" b="1" dirty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600200"/>
            <a:ext cx="11027664" cy="502615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th-TH" sz="43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ผู้คนเรียนรู้อย่างไร</a:t>
            </a:r>
            <a:r>
              <a:rPr lang="az-Cyrl-AZ" sz="4300" b="1" dirty="0">
                <a:solidFill>
                  <a:schemeClr val="accent4"/>
                </a:solidFill>
                <a:latin typeface="Arial" panose="020B0604020202020204" pitchFamily="34" charset="0"/>
                <a:cs typeface="Cordia New" panose="020B0304020202020204" pitchFamily="34" charset="-34"/>
              </a:rPr>
              <a:t> </a:t>
            </a:r>
            <a:r>
              <a:rPr lang="en-US" sz="43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b="1" dirty="0"/>
              <a:t>How do people learn?     </a:t>
            </a:r>
            <a:endParaRPr lang="en-US" sz="2000" b="1" i="1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th-TH" sz="43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วัยรุ่นและผู้ใหญ่ได้รับการกระตุ้นได้ดีที่สุดในการเรียนรู้เมื่อสถานการณ์การเรียนรู้นั้น </a:t>
            </a:r>
            <a:r>
              <a:rPr lang="th-TH" sz="43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ปัญหา</a:t>
            </a:r>
            <a:r>
              <a:rPr lang="th-TH" sz="43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เป็นศูลย์กลาง</a:t>
            </a:r>
            <a:r>
              <a:rPr lang="ru-RU" sz="4300" b="1" dirty="0">
                <a:solidFill>
                  <a:schemeClr val="accent4"/>
                </a:solidFill>
                <a:latin typeface="Arial" panose="020B0604020202020204" pitchFamily="34" charset="0"/>
                <a:cs typeface="Cordia New" panose="020B0304020202020204" pitchFamily="34" charset="-34"/>
              </a:rPr>
              <a:t> </a:t>
            </a:r>
            <a:r>
              <a:rPr lang="en-US" sz="4300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300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000" dirty="0">
                <a:latin typeface="+mj-lt"/>
              </a:rPr>
              <a:t>Teens &amp; adults are best motivated to learn when the learning situation is </a:t>
            </a:r>
            <a:r>
              <a:rPr lang="en-US" sz="2000" u="sng" dirty="0">
                <a:solidFill>
                  <a:srgbClr val="FFFF00"/>
                </a:solidFill>
                <a:latin typeface="+mj-lt"/>
              </a:rPr>
              <a:t>problem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000" dirty="0">
                <a:latin typeface="+mj-lt"/>
              </a:rPr>
              <a:t>centered.</a:t>
            </a:r>
            <a:endParaRPr lang="en-US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th-TH" sz="43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กระตุ้นให้มีการ </a:t>
            </a:r>
            <a:r>
              <a:rPr lang="th-TH" sz="43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ค้นพบการเรียนรู้ด้วยตนเอง </a:t>
            </a:r>
            <a:r>
              <a:rPr lang="th-TH" sz="43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ไม่ใช่เพียงแค่ความเชี่ยวชาญในเนื้อหา </a:t>
            </a:r>
            <a:r>
              <a:rPr lang="th-TH" sz="43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เท่านั้น</a:t>
            </a:r>
            <a:r>
              <a:rPr lang="ru-RU" sz="4300" b="1" dirty="0">
                <a:solidFill>
                  <a:schemeClr val="accent4"/>
                </a:solidFill>
                <a:latin typeface="Arial" panose="020B0604020202020204" pitchFamily="34" charset="0"/>
                <a:cs typeface="Cordia New" panose="020B0304020202020204" pitchFamily="34" charset="-34"/>
              </a:rPr>
              <a:t> </a:t>
            </a: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+mj-lt"/>
              </a:rPr>
              <a:t>Stimulate </a:t>
            </a:r>
            <a:r>
              <a:rPr lang="en-US" sz="2000" u="sng" dirty="0">
                <a:solidFill>
                  <a:srgbClr val="FFFF00"/>
                </a:solidFill>
                <a:latin typeface="+mj-lt"/>
              </a:rPr>
              <a:t>self-discovery</a:t>
            </a:r>
            <a:r>
              <a:rPr lang="en-US" sz="2000" dirty="0">
                <a:latin typeface="+mj-lt"/>
              </a:rPr>
              <a:t> learning, not just </a:t>
            </a:r>
            <a:r>
              <a:rPr lang="en-US" sz="2000" u="sng" dirty="0">
                <a:solidFill>
                  <a:srgbClr val="FFFF00"/>
                </a:solidFill>
                <a:latin typeface="+mj-lt"/>
              </a:rPr>
              <a:t>content</a:t>
            </a:r>
            <a:r>
              <a:rPr lang="en-US" sz="2000" dirty="0">
                <a:latin typeface="+mj-lt"/>
              </a:rPr>
              <a:t> mastery.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7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388136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6200"/>
            <a:ext cx="11033760" cy="990600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chemeClr val="accent3">
                    <a:lumMod val="75000"/>
                  </a:schemeClr>
                </a:solidFill>
              </a:rPr>
              <a:t>วิธีสอนแบบดังเดิม หรือ สร้างสาวกโดยใช้วิธีสร้างสรรค์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000" dirty="0"/>
              <a:t>Traditional approach to teaching  vs  Creative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8640" y="1676400"/>
            <a:ext cx="11338560" cy="4572000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accent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การสอนแบบดั้งเดิมคือ</a:t>
            </a:r>
            <a:r>
              <a:rPr lang="en-US" sz="4000" b="1" dirty="0">
                <a:solidFill>
                  <a:schemeClr val="accent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000" b="1" dirty="0">
                <a:solidFill>
                  <a:schemeClr val="accent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200" dirty="0"/>
              <a:t>Traditional approach to teaching:</a:t>
            </a:r>
            <a:endParaRPr lang="en-US" sz="3600" i="1" dirty="0"/>
          </a:p>
          <a:p>
            <a:pPr>
              <a:buNone/>
            </a:pPr>
            <a:r>
              <a:rPr lang="en-US" sz="40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th-TH" sz="40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สอน               มอบหมาย            ทำ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200" u="sng" dirty="0"/>
              <a:t>Teach</a:t>
            </a:r>
            <a:r>
              <a:rPr lang="en-US" sz="2200" dirty="0"/>
              <a:t>	 	         </a:t>
            </a:r>
            <a:r>
              <a:rPr lang="en-US" sz="2200" u="sng" dirty="0"/>
              <a:t>Assign</a:t>
            </a:r>
            <a:r>
              <a:rPr lang="en-US" sz="2200" dirty="0"/>
              <a:t> 	 	        </a:t>
            </a:r>
            <a:r>
              <a:rPr lang="en-US" sz="2200" u="sng" dirty="0"/>
              <a:t>Do </a:t>
            </a:r>
          </a:p>
          <a:p>
            <a:endParaRPr lang="en-US" sz="1600" dirty="0"/>
          </a:p>
          <a:p>
            <a:r>
              <a:rPr lang="th-TH" sz="4000" b="1" dirty="0">
                <a:solidFill>
                  <a:schemeClr val="accent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การฝึกฝนการสอนที่สร้างสรรค์ ที่ไม่ได้เป็นการสอนแบบดั้งเดิม</a:t>
            </a:r>
            <a:r>
              <a:rPr lang="en-US" sz="4000" b="1" dirty="0">
                <a:solidFill>
                  <a:schemeClr val="accent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000" b="1" dirty="0">
                <a:solidFill>
                  <a:schemeClr val="accent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000" dirty="0"/>
              <a:t>Creative Discipleship:</a:t>
            </a:r>
            <a:endParaRPr lang="en-US" sz="2000" i="1" dirty="0"/>
          </a:p>
          <a:p>
            <a:pPr>
              <a:buNone/>
            </a:pPr>
            <a:r>
              <a:rPr lang="en-US" sz="40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40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มอบหมาย              ทำ                 สอน</a:t>
            </a:r>
            <a:r>
              <a:rPr lang="en-US" sz="40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0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2000" dirty="0">
                <a:solidFill>
                  <a:prstClr val="white"/>
                </a:solidFill>
              </a:rPr>
              <a:t>      </a:t>
            </a:r>
            <a:r>
              <a:rPr lang="en-US" sz="2000" u="sng" dirty="0">
                <a:solidFill>
                  <a:prstClr val="white"/>
                </a:solidFill>
              </a:rPr>
              <a:t>Assign</a:t>
            </a:r>
            <a:r>
              <a:rPr lang="en-US" sz="2000" dirty="0">
                <a:solidFill>
                  <a:prstClr val="white"/>
                </a:solidFill>
              </a:rPr>
              <a:t> 	 	            </a:t>
            </a:r>
            <a:r>
              <a:rPr lang="en-US" sz="2000" u="sng" dirty="0">
                <a:solidFill>
                  <a:prstClr val="white"/>
                </a:solidFill>
              </a:rPr>
              <a:t>Do</a:t>
            </a:r>
            <a:r>
              <a:rPr lang="en-US" sz="2000" dirty="0">
                <a:solidFill>
                  <a:prstClr val="white"/>
                </a:solidFill>
              </a:rPr>
              <a:t>		     </a:t>
            </a:r>
            <a:r>
              <a:rPr lang="en-US" sz="2000" u="sng" dirty="0">
                <a:solidFill>
                  <a:prstClr val="white"/>
                </a:solidFill>
              </a:rPr>
              <a:t>Teach</a:t>
            </a:r>
            <a:endParaRPr lang="en-US" sz="20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8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iTeenChallenge.org      Course   T506.05</a:t>
            </a:r>
          </a:p>
        </p:txBody>
      </p:sp>
    </p:spTree>
    <p:extLst>
      <p:ext uri="{BB962C8B-B14F-4D97-AF65-F5344CB8AC3E}">
        <p14:creationId xmlns:p14="http://schemas.microsoft.com/office/powerpoint/2010/main" val="641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12-2019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CD443-BEDA-4CA2-8F20-92E19A22FBD9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iTeenChallenge.org      Course   T506.05</a:t>
            </a:r>
            <a:endParaRPr lang="en-US" dirty="0" err="1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238780"/>
            <a:ext cx="838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>
                <a:solidFill>
                  <a:srgbClr val="FF953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ปิรามิดในการเรียนรู้</a:t>
            </a:r>
            <a:r>
              <a:rPr lang="en-US" sz="3600" b="1" i="1" cap="all" dirty="0">
                <a:solidFill>
                  <a:srgbClr val="FF9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      </a:t>
            </a:r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LEARNING   PYRAMID</a:t>
            </a:r>
            <a:endParaRPr lang="en-US" sz="2000" b="1" i="1" cap="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09046483"/>
              </p:ext>
            </p:extLst>
          </p:nvPr>
        </p:nvGraphicFramePr>
        <p:xfrm>
          <a:off x="2819400" y="762000"/>
          <a:ext cx="8534400" cy="5812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3" name="TextBox 3"/>
          <p:cNvSpPr txBox="1">
            <a:spLocks noChangeArrowheads="1"/>
          </p:cNvSpPr>
          <p:nvPr/>
        </p:nvSpPr>
        <p:spPr bwMode="auto">
          <a:xfrm>
            <a:off x="1752600" y="1143000"/>
            <a:ext cx="36576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solidFill>
                  <a:srgbClr val="FF953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อัตราการเก็บข้อมูลเฉลี่ย</a:t>
            </a:r>
            <a:r>
              <a:rPr lang="en-US" b="1" dirty="0">
                <a:solidFill>
                  <a:prstClr val="white"/>
                </a:solidFill>
              </a:rPr>
              <a:t>Average Retention Rates 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121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5</a:t>
            </a:r>
            <a:r>
              <a:rPr lang="km-KH" sz="2400" dirty="0">
                <a:latin typeface="Khmer UI" panose="020B0502040204020203" pitchFamily="34" charset="0"/>
                <a:cs typeface="Khmer UI" panose="020B0502040204020203" pitchFamily="34" charset="0"/>
              </a:rPr>
              <a:t>%</a:t>
            </a:r>
            <a:endParaRPr lang="en-US" sz="24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100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468</Words>
  <Application>Microsoft Office PowerPoint</Application>
  <PresentationFormat>Widescreen</PresentationFormat>
  <Paragraphs>146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Angsana New</vt:lpstr>
      <vt:lpstr>Arial</vt:lpstr>
      <vt:lpstr>Calibri</vt:lpstr>
      <vt:lpstr>Cordia New</vt:lpstr>
      <vt:lpstr>Georgia</vt:lpstr>
      <vt:lpstr>Khmer UI</vt:lpstr>
      <vt:lpstr>Times New Roman</vt:lpstr>
      <vt:lpstr>Wingdings</vt:lpstr>
      <vt:lpstr>Wingdings 2</vt:lpstr>
      <vt:lpstr>Civic</vt:lpstr>
      <vt:lpstr>1_Civic</vt:lpstr>
      <vt:lpstr>2_Civic</vt:lpstr>
      <vt:lpstr>4_Civic</vt:lpstr>
      <vt:lpstr>วิธีการสอนที่สร้างสรรค์ CREATIVE TEACHING METHODS</vt:lpstr>
      <vt:lpstr>ปัญหาที่เกิดขึ้น Problems</vt:lpstr>
      <vt:lpstr>PowerPoint Presentation</vt:lpstr>
      <vt:lpstr>PowerPoint Presentation</vt:lpstr>
      <vt:lpstr>การท้าทายที่1:   1st Challenge</vt:lpstr>
      <vt:lpstr>เป้าหมาย 3 ประการ    3 Goals</vt:lpstr>
      <vt:lpstr>การท้าทายที่ 2:   2nd Challenge</vt:lpstr>
      <vt:lpstr>วิธีสอนแบบดังเดิม หรือ สร้างสาวกโดยใช้วิธีสร้างสรรค์ Traditional approach to teaching  vs  Creative Discipleship</vt:lpstr>
      <vt:lpstr>PowerPoint Presentation</vt:lpstr>
      <vt:lpstr>PowerPoint Presentation</vt:lpstr>
      <vt:lpstr>การท้าทายที่ 3    3rd Challenge</vt:lpstr>
      <vt:lpstr>ท่านจะเป็นครูสอนที่ผู้เรียนจดจำได้อย่างไร! How to become a teacher your students will never forget!</vt:lpstr>
      <vt:lpstr>PowerPoint Presentation</vt:lpstr>
      <vt:lpstr>การท้าทายที่ 4:   4th Challenge</vt:lpstr>
      <vt:lpstr>คำถามเพื่อการอภิปราย Questions for discussion</vt:lpstr>
      <vt:lpstr>ข้อมูลในการติดต่อ Contact information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Творческие методы обучения CREATIVE TEACHING METHODS</dc:title>
  <dc:creator>Dave Batty</dc:creator>
  <cp:lastModifiedBy>Dave Batty</cp:lastModifiedBy>
  <cp:revision>76</cp:revision>
  <dcterms:created xsi:type="dcterms:W3CDTF">2016-03-02T19:03:51Z</dcterms:created>
  <dcterms:modified xsi:type="dcterms:W3CDTF">2019-12-16T18:03:41Z</dcterms:modified>
</cp:coreProperties>
</file>